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76" r:id="rId5"/>
    <p:sldId id="277" r:id="rId6"/>
    <p:sldId id="275" r:id="rId7"/>
    <p:sldId id="278" r:id="rId8"/>
    <p:sldId id="256" r:id="rId9"/>
    <p:sldId id="279" r:id="rId10"/>
    <p:sldId id="257" r:id="rId11"/>
    <p:sldId id="282" r:id="rId12"/>
    <p:sldId id="281" r:id="rId13"/>
    <p:sldId id="285" r:id="rId14"/>
    <p:sldId id="286" r:id="rId15"/>
    <p:sldId id="287" r:id="rId16"/>
    <p:sldId id="288" r:id="rId17"/>
    <p:sldId id="289" r:id="rId18"/>
    <p:sldId id="274" r:id="rId19"/>
    <p:sldId id="263" r:id="rId20"/>
    <p:sldId id="262" r:id="rId21"/>
    <p:sldId id="261" r:id="rId22"/>
    <p:sldId id="260" r:id="rId23"/>
    <p:sldId id="264" r:id="rId24"/>
    <p:sldId id="265" r:id="rId25"/>
    <p:sldId id="259" r:id="rId26"/>
    <p:sldId id="273" r:id="rId27"/>
    <p:sldId id="272" r:id="rId28"/>
    <p:sldId id="266" r:id="rId29"/>
    <p:sldId id="267" r:id="rId30"/>
    <p:sldId id="258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end" id="{791C18B0-B0FA-4182-950E-2BDFFD75857B}">
          <p14:sldIdLst>
            <p14:sldId id="276"/>
            <p14:sldId id="277"/>
            <p14:sldId id="275"/>
            <p14:sldId id="278"/>
          </p14:sldIdLst>
        </p14:section>
        <p14:section name="Frontend" id="{705AE806-615C-4C4C-997F-B02E8A7F5629}">
          <p14:sldIdLst>
            <p14:sldId id="256"/>
            <p14:sldId id="279"/>
            <p14:sldId id="257"/>
            <p14:sldId id="282"/>
            <p14:sldId id="281"/>
            <p14:sldId id="285"/>
            <p14:sldId id="286"/>
            <p14:sldId id="287"/>
            <p14:sldId id="288"/>
            <p14:sldId id="289"/>
            <p14:sldId id="274"/>
            <p14:sldId id="263"/>
            <p14:sldId id="262"/>
            <p14:sldId id="261"/>
            <p14:sldId id="260"/>
            <p14:sldId id="264"/>
            <p14:sldId id="265"/>
            <p14:sldId id="259"/>
            <p14:sldId id="273"/>
            <p14:sldId id="272"/>
            <p14:sldId id="266"/>
            <p14:sldId id="26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h, Sophie" initials="OS" lastIdx="1" clrIdx="0">
    <p:extLst>
      <p:ext uri="{19B8F6BF-5375-455C-9EA6-DF929625EA0E}">
        <p15:presenceInfo xmlns:p15="http://schemas.microsoft.com/office/powerpoint/2012/main" userId="S::sophie.orth@sap.com::aa083858-38bf-4e28-b733-1ecce9a7b7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596DE-6163-4F91-9C95-75133963A979}" v="792" dt="2020-09-13T15:04:55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Alessi" userId="22789c10f6e88976" providerId="LiveId" clId="{0F8596DE-6163-4F91-9C95-75133963A979}"/>
    <pc:docChg chg="undo custSel addSld delSld modSld sldOrd modSection">
      <pc:chgData name="Monica Alessi" userId="22789c10f6e88976" providerId="LiveId" clId="{0F8596DE-6163-4F91-9C95-75133963A979}" dt="2020-09-13T15:05:03.599" v="3201" actId="1076"/>
      <pc:docMkLst>
        <pc:docMk/>
      </pc:docMkLst>
      <pc:sldChg chg="addSp delSp modSp">
        <pc:chgData name="Monica Alessi" userId="22789c10f6e88976" providerId="LiveId" clId="{0F8596DE-6163-4F91-9C95-75133963A979}" dt="2020-09-10T07:27:32.039" v="1993"/>
        <pc:sldMkLst>
          <pc:docMk/>
          <pc:sldMk cId="941682636" sldId="256"/>
        </pc:sldMkLst>
        <pc:spChg chg="del">
          <ac:chgData name="Monica Alessi" userId="22789c10f6e88976" providerId="LiveId" clId="{0F8596DE-6163-4F91-9C95-75133963A979}" dt="2020-08-18T17:52:57.975" v="0"/>
          <ac:spMkLst>
            <pc:docMk/>
            <pc:sldMk cId="941682636" sldId="256"/>
            <ac:spMk id="5" creationId="{62D23968-9958-4A80-ACE9-7571020297AE}"/>
          </ac:spMkLst>
        </pc:spChg>
        <pc:spChg chg="mod">
          <ac:chgData name="Monica Alessi" userId="22789c10f6e88976" providerId="LiveId" clId="{0F8596DE-6163-4F91-9C95-75133963A979}" dt="2020-08-18T17:53:58.916" v="11" actId="1076"/>
          <ac:spMkLst>
            <pc:docMk/>
            <pc:sldMk cId="941682636" sldId="256"/>
            <ac:spMk id="6" creationId="{74775B97-9293-4D1D-A0CC-080926CF440E}"/>
          </ac:spMkLst>
        </pc:spChg>
        <pc:picChg chg="add mod modCrop">
          <ac:chgData name="Monica Alessi" userId="22789c10f6e88976" providerId="LiveId" clId="{0F8596DE-6163-4F91-9C95-75133963A979}" dt="2020-09-10T07:27:32.039" v="1993"/>
          <ac:picMkLst>
            <pc:docMk/>
            <pc:sldMk cId="941682636" sldId="256"/>
            <ac:picMk id="11" creationId="{1605ADC6-FD08-4706-9C8B-57A73F42762C}"/>
          </ac:picMkLst>
        </pc:picChg>
      </pc:sldChg>
      <pc:sldChg chg="addSp delSp modSp modAnim">
        <pc:chgData name="Monica Alessi" userId="22789c10f6e88976" providerId="LiveId" clId="{0F8596DE-6163-4F91-9C95-75133963A979}" dt="2020-09-10T07:46:26.504" v="2247"/>
        <pc:sldMkLst>
          <pc:docMk/>
          <pc:sldMk cId="1429354249" sldId="257"/>
        </pc:sldMkLst>
        <pc:spChg chg="mod">
          <ac:chgData name="Monica Alessi" userId="22789c10f6e88976" providerId="LiveId" clId="{0F8596DE-6163-4F91-9C95-75133963A979}" dt="2020-09-07T09:46:03.645" v="904" actId="1076"/>
          <ac:spMkLst>
            <pc:docMk/>
            <pc:sldMk cId="1429354249" sldId="257"/>
            <ac:spMk id="2" creationId="{A48DF48E-C56F-459D-BF07-D8C27BA91F7F}"/>
          </ac:spMkLst>
        </pc:spChg>
        <pc:spChg chg="mod">
          <ac:chgData name="Monica Alessi" userId="22789c10f6e88976" providerId="LiveId" clId="{0F8596DE-6163-4F91-9C95-75133963A979}" dt="2020-08-18T18:03:16.540" v="99" actId="1076"/>
          <ac:spMkLst>
            <pc:docMk/>
            <pc:sldMk cId="1429354249" sldId="257"/>
            <ac:spMk id="3" creationId="{CE37F17C-DD3C-4B86-8C32-D95279A48D48}"/>
          </ac:spMkLst>
        </pc:spChg>
        <pc:spChg chg="del">
          <ac:chgData name="Monica Alessi" userId="22789c10f6e88976" providerId="LiveId" clId="{0F8596DE-6163-4F91-9C95-75133963A979}" dt="2020-08-18T18:02:51.328" v="86"/>
          <ac:spMkLst>
            <pc:docMk/>
            <pc:sldMk cId="1429354249" sldId="257"/>
            <ac:spMk id="5" creationId="{AB53D9B6-D3AD-4D56-8C03-401984197A3F}"/>
          </ac:spMkLst>
        </pc:spChg>
        <pc:spChg chg="add mod">
          <ac:chgData name="Monica Alessi" userId="22789c10f6e88976" providerId="LiveId" clId="{0F8596DE-6163-4F91-9C95-75133963A979}" dt="2020-08-18T18:02:08.613" v="82" actId="113"/>
          <ac:spMkLst>
            <pc:docMk/>
            <pc:sldMk cId="1429354249" sldId="257"/>
            <ac:spMk id="19" creationId="{239AE6CC-B33C-4744-AAC2-2D62EC440640}"/>
          </ac:spMkLst>
        </pc:spChg>
        <pc:spChg chg="add mod">
          <ac:chgData name="Monica Alessi" userId="22789c10f6e88976" providerId="LiveId" clId="{0F8596DE-6163-4F91-9C95-75133963A979}" dt="2020-08-18T18:03:37.911" v="113" actId="14100"/>
          <ac:spMkLst>
            <pc:docMk/>
            <pc:sldMk cId="1429354249" sldId="257"/>
            <ac:spMk id="26" creationId="{62EC9491-7F31-4CD6-A1AA-D7C6FD2D89C4}"/>
          </ac:spMkLst>
        </pc:spChg>
        <pc:spChg chg="add mod ord">
          <ac:chgData name="Monica Alessi" userId="22789c10f6e88976" providerId="LiveId" clId="{0F8596DE-6163-4F91-9C95-75133963A979}" dt="2020-09-07T10:09:24.517" v="1053" actId="962"/>
          <ac:spMkLst>
            <pc:docMk/>
            <pc:sldMk cId="1429354249" sldId="257"/>
            <ac:spMk id="36" creationId="{E4231347-42A5-474B-9F02-DA2F32D17EF1}"/>
          </ac:spMkLst>
        </pc:spChg>
        <pc:spChg chg="del">
          <ac:chgData name="Monica Alessi" userId="22789c10f6e88976" providerId="LiveId" clId="{0F8596DE-6163-4F91-9C95-75133963A979}" dt="2020-08-18T18:01:15.558" v="35"/>
          <ac:spMkLst>
            <pc:docMk/>
            <pc:sldMk cId="1429354249" sldId="257"/>
            <ac:spMk id="41" creationId="{0955596F-A710-41A5-A6D9-33BE07D7CB90}"/>
          </ac:spMkLst>
        </pc:spChg>
        <pc:spChg chg="add mod">
          <ac:chgData name="Monica Alessi" userId="22789c10f6e88976" providerId="LiveId" clId="{0F8596DE-6163-4F91-9C95-75133963A979}" dt="2020-09-10T07:46:26.504" v="2247"/>
          <ac:spMkLst>
            <pc:docMk/>
            <pc:sldMk cId="1429354249" sldId="257"/>
            <ac:spMk id="42" creationId="{D31D553E-1D37-4A91-8953-9C3F68619478}"/>
          </ac:spMkLst>
        </pc:spChg>
        <pc:picChg chg="add mod modCrop">
          <ac:chgData name="Monica Alessi" userId="22789c10f6e88976" providerId="LiveId" clId="{0F8596DE-6163-4F91-9C95-75133963A979}" dt="2020-08-18T18:02:46.518" v="85" actId="208"/>
          <ac:picMkLst>
            <pc:docMk/>
            <pc:sldMk cId="1429354249" sldId="257"/>
            <ac:picMk id="15" creationId="{F1469FD0-94C3-4680-8E95-5AA9AE614870}"/>
          </ac:picMkLst>
        </pc:picChg>
        <pc:picChg chg="add mod">
          <ac:chgData name="Monica Alessi" userId="22789c10f6e88976" providerId="LiveId" clId="{0F8596DE-6163-4F91-9C95-75133963A979}" dt="2020-08-18T18:04:19.816" v="117" actId="14100"/>
          <ac:picMkLst>
            <pc:docMk/>
            <pc:sldMk cId="1429354249" sldId="257"/>
            <ac:picMk id="20" creationId="{450423D1-1109-4C41-8077-84997734EEF8}"/>
          </ac:picMkLst>
        </pc:picChg>
        <pc:picChg chg="mod">
          <ac:chgData name="Monica Alessi" userId="22789c10f6e88976" providerId="LiveId" clId="{0F8596DE-6163-4F91-9C95-75133963A979}" dt="2020-08-18T18:03:19.877" v="100" actId="1076"/>
          <ac:picMkLst>
            <pc:docMk/>
            <pc:sldMk cId="1429354249" sldId="257"/>
            <ac:picMk id="23" creationId="{D9ADE2BF-6EBD-40FB-8346-1D1B11A5D8C7}"/>
          </ac:picMkLst>
        </pc:picChg>
        <pc:picChg chg="add del mod">
          <ac:chgData name="Monica Alessi" userId="22789c10f6e88976" providerId="LiveId" clId="{0F8596DE-6163-4F91-9C95-75133963A979}" dt="2020-09-07T09:54:12.932" v="990"/>
          <ac:picMkLst>
            <pc:docMk/>
            <pc:sldMk cId="1429354249" sldId="257"/>
            <ac:picMk id="24" creationId="{BEDE9A2E-443B-48EE-9DA6-4F72E2356BDB}"/>
          </ac:picMkLst>
        </pc:picChg>
        <pc:picChg chg="add mod">
          <ac:chgData name="Monica Alessi" userId="22789c10f6e88976" providerId="LiveId" clId="{0F8596DE-6163-4F91-9C95-75133963A979}" dt="2020-09-10T07:04:54.703" v="1746" actId="962"/>
          <ac:picMkLst>
            <pc:docMk/>
            <pc:sldMk cId="1429354249" sldId="257"/>
            <ac:picMk id="26" creationId="{701BE228-DD30-436F-AD9F-B30B47319213}"/>
          </ac:picMkLst>
        </pc:picChg>
        <pc:picChg chg="add del mod">
          <ac:chgData name="Monica Alessi" userId="22789c10f6e88976" providerId="LiveId" clId="{0F8596DE-6163-4F91-9C95-75133963A979}" dt="2020-09-09T18:11:57.704" v="1427"/>
          <ac:picMkLst>
            <pc:docMk/>
            <pc:sldMk cId="1429354249" sldId="257"/>
            <ac:picMk id="26" creationId="{EEEB26D8-6687-4BEA-8A08-64E0487CB669}"/>
          </ac:picMkLst>
        </pc:picChg>
        <pc:picChg chg="add mod">
          <ac:chgData name="Monica Alessi" userId="22789c10f6e88976" providerId="LiveId" clId="{0F8596DE-6163-4F91-9C95-75133963A979}" dt="2020-09-10T07:22:30.978" v="1957" actId="208"/>
          <ac:picMkLst>
            <pc:docMk/>
            <pc:sldMk cId="1429354249" sldId="257"/>
            <ac:picMk id="28" creationId="{571C7DA1-8FEA-411B-A611-CDAED8676F1F}"/>
          </ac:picMkLst>
        </pc:picChg>
        <pc:picChg chg="add mod">
          <ac:chgData name="Monica Alessi" userId="22789c10f6e88976" providerId="LiveId" clId="{0F8596DE-6163-4F91-9C95-75133963A979}" dt="2020-08-18T18:05:11.696" v="119" actId="1076"/>
          <ac:picMkLst>
            <pc:docMk/>
            <pc:sldMk cId="1429354249" sldId="257"/>
            <ac:picMk id="28" creationId="{B6732412-A723-4AA4-884B-7605A7B13933}"/>
          </ac:picMkLst>
        </pc:picChg>
        <pc:picChg chg="add del mod">
          <ac:chgData name="Monica Alessi" userId="22789c10f6e88976" providerId="LiveId" clId="{0F8596DE-6163-4F91-9C95-75133963A979}" dt="2020-09-09T18:12:00.450" v="1428"/>
          <ac:picMkLst>
            <pc:docMk/>
            <pc:sldMk cId="1429354249" sldId="257"/>
            <ac:picMk id="28" creationId="{D9EE0C64-EE30-410D-AF42-DE4211FE79C3}"/>
          </ac:picMkLst>
        </pc:picChg>
        <pc:picChg chg="mod">
          <ac:chgData name="Monica Alessi" userId="22789c10f6e88976" providerId="LiveId" clId="{0F8596DE-6163-4F91-9C95-75133963A979}" dt="2020-09-07T09:45:56.009" v="902" actId="1076"/>
          <ac:picMkLst>
            <pc:docMk/>
            <pc:sldMk cId="1429354249" sldId="257"/>
            <ac:picMk id="29" creationId="{7D972BC7-644F-4F7B-A305-6062D2E90ADF}"/>
          </ac:picMkLst>
        </pc:picChg>
        <pc:picChg chg="add del mod">
          <ac:chgData name="Monica Alessi" userId="22789c10f6e88976" providerId="LiveId" clId="{0F8596DE-6163-4F91-9C95-75133963A979}" dt="2020-09-09T18:11:55.383" v="1424"/>
          <ac:picMkLst>
            <pc:docMk/>
            <pc:sldMk cId="1429354249" sldId="257"/>
            <ac:picMk id="30" creationId="{6B1F5744-7EC3-4D3D-9FB5-D9E20E563657}"/>
          </ac:picMkLst>
        </pc:picChg>
        <pc:picChg chg="add mod ord">
          <ac:chgData name="Monica Alessi" userId="22789c10f6e88976" providerId="LiveId" clId="{0F8596DE-6163-4F91-9C95-75133963A979}" dt="2020-09-10T07:22:28.278" v="1956" actId="208"/>
          <ac:picMkLst>
            <pc:docMk/>
            <pc:sldMk cId="1429354249" sldId="257"/>
            <ac:picMk id="30" creationId="{E5871515-E5D2-4377-BAF8-9F8E33F1C950}"/>
          </ac:picMkLst>
        </pc:picChg>
        <pc:picChg chg="add mod">
          <ac:chgData name="Monica Alessi" userId="22789c10f6e88976" providerId="LiveId" clId="{0F8596DE-6163-4F91-9C95-75133963A979}" dt="2020-09-10T07:36:21.300" v="2192"/>
          <ac:picMkLst>
            <pc:docMk/>
            <pc:sldMk cId="1429354249" sldId="257"/>
            <ac:picMk id="32" creationId="{93B7DB79-260A-4020-AF36-71F1937F02EF}"/>
          </ac:picMkLst>
        </pc:picChg>
        <pc:picChg chg="add del mod">
          <ac:chgData name="Monica Alessi" userId="22789c10f6e88976" providerId="LiveId" clId="{0F8596DE-6163-4F91-9C95-75133963A979}" dt="2020-09-09T18:11:56.227" v="1425"/>
          <ac:picMkLst>
            <pc:docMk/>
            <pc:sldMk cId="1429354249" sldId="257"/>
            <ac:picMk id="32" creationId="{C374B2B9-724A-4BAB-8705-2AA01338BC2A}"/>
          </ac:picMkLst>
        </pc:picChg>
        <pc:picChg chg="add del mod">
          <ac:chgData name="Monica Alessi" userId="22789c10f6e88976" providerId="LiveId" clId="{0F8596DE-6163-4F91-9C95-75133963A979}" dt="2020-09-09T18:03:14.544" v="1303"/>
          <ac:picMkLst>
            <pc:docMk/>
            <pc:sldMk cId="1429354249" sldId="257"/>
            <ac:picMk id="34" creationId="{B2B8B81D-6040-42A7-B381-5C16FE4E97C9}"/>
          </ac:picMkLst>
        </pc:picChg>
        <pc:picChg chg="add mod">
          <ac:chgData name="Monica Alessi" userId="22789c10f6e88976" providerId="LiveId" clId="{0F8596DE-6163-4F91-9C95-75133963A979}" dt="2020-09-10T07:21:39.272" v="1953" actId="1076"/>
          <ac:picMkLst>
            <pc:docMk/>
            <pc:sldMk cId="1429354249" sldId="257"/>
            <ac:picMk id="34" creationId="{F30ABE8E-2A74-4BB2-A268-8CD76CC1127A}"/>
          </ac:picMkLst>
        </pc:picChg>
        <pc:picChg chg="add del mod">
          <ac:chgData name="Monica Alessi" userId="22789c10f6e88976" providerId="LiveId" clId="{0F8596DE-6163-4F91-9C95-75133963A979}" dt="2020-09-09T18:11:54.425" v="1423"/>
          <ac:picMkLst>
            <pc:docMk/>
            <pc:sldMk cId="1429354249" sldId="257"/>
            <ac:picMk id="38" creationId="{668573C0-0BAD-42A3-9FBB-404071F6E933}"/>
          </ac:picMkLst>
        </pc:picChg>
        <pc:picChg chg="add mod">
          <ac:chgData name="Monica Alessi" userId="22789c10f6e88976" providerId="LiveId" clId="{0F8596DE-6163-4F91-9C95-75133963A979}" dt="2020-09-10T07:14:30.007" v="1899" actId="962"/>
          <ac:picMkLst>
            <pc:docMk/>
            <pc:sldMk cId="1429354249" sldId="257"/>
            <ac:picMk id="38" creationId="{FF5DF575-5DEB-46F0-960F-FCEC77556BAB}"/>
          </ac:picMkLst>
        </pc:picChg>
        <pc:picChg chg="add mod">
          <ac:chgData name="Monica Alessi" userId="22789c10f6e88976" providerId="LiveId" clId="{0F8596DE-6163-4F91-9C95-75133963A979}" dt="2020-09-10T07:18:58.913" v="1930" actId="1076"/>
          <ac:picMkLst>
            <pc:docMk/>
            <pc:sldMk cId="1429354249" sldId="257"/>
            <ac:picMk id="40" creationId="{97585286-F421-452B-BA86-54B055BE22B0}"/>
          </ac:picMkLst>
        </pc:picChg>
        <pc:picChg chg="add del mod">
          <ac:chgData name="Monica Alessi" userId="22789c10f6e88976" providerId="LiveId" clId="{0F8596DE-6163-4F91-9C95-75133963A979}" dt="2020-09-09T18:03:11.612" v="1300"/>
          <ac:picMkLst>
            <pc:docMk/>
            <pc:sldMk cId="1429354249" sldId="257"/>
            <ac:picMk id="40" creationId="{D82DAD97-CE91-41A6-A480-18F8881BC26B}"/>
          </ac:picMkLst>
        </pc:picChg>
        <pc:picChg chg="add mod">
          <ac:chgData name="Monica Alessi" userId="22789c10f6e88976" providerId="LiveId" clId="{0F8596DE-6163-4F91-9C95-75133963A979}" dt="2020-09-10T07:21:30.465" v="1952" actId="1076"/>
          <ac:picMkLst>
            <pc:docMk/>
            <pc:sldMk cId="1429354249" sldId="257"/>
            <ac:picMk id="41" creationId="{0069B432-90DB-46BA-BAFF-5E921D3E0B9E}"/>
          </ac:picMkLst>
        </pc:picChg>
        <pc:picChg chg="add del mod">
          <ac:chgData name="Monica Alessi" userId="22789c10f6e88976" providerId="LiveId" clId="{0F8596DE-6163-4F91-9C95-75133963A979}" dt="2020-09-09T18:11:56.930" v="1426"/>
          <ac:picMkLst>
            <pc:docMk/>
            <pc:sldMk cId="1429354249" sldId="257"/>
            <ac:picMk id="41" creationId="{D20BD6D6-D14C-4E62-8B8A-E49C1DF7CFE1}"/>
          </ac:picMkLst>
        </pc:picChg>
        <pc:picChg chg="del">
          <ac:chgData name="Monica Alessi" userId="22789c10f6e88976" providerId="LiveId" clId="{0F8596DE-6163-4F91-9C95-75133963A979}" dt="2020-08-18T18:01:16.985" v="36"/>
          <ac:picMkLst>
            <pc:docMk/>
            <pc:sldMk cId="1429354249" sldId="257"/>
            <ac:picMk id="42" creationId="{1B192EA9-EFB5-479B-A8C5-6196D91214AD}"/>
          </ac:picMkLst>
        </pc:picChg>
        <pc:inkChg chg="del">
          <ac:chgData name="Monica Alessi" userId="22789c10f6e88976" providerId="LiveId" clId="{0F8596DE-6163-4F91-9C95-75133963A979}" dt="2020-08-18T18:02:57.762" v="88"/>
          <ac:inkMkLst>
            <pc:docMk/>
            <pc:sldMk cId="1429354249" sldId="257"/>
            <ac:inkMk id="31" creationId="{B96743B5-D7BC-4387-88CF-466500FDD707}"/>
          </ac:inkMkLst>
        </pc:inkChg>
        <pc:inkChg chg="del">
          <ac:chgData name="Monica Alessi" userId="22789c10f6e88976" providerId="LiveId" clId="{0F8596DE-6163-4F91-9C95-75133963A979}" dt="2020-08-18T18:02:59.239" v="89"/>
          <ac:inkMkLst>
            <pc:docMk/>
            <pc:sldMk cId="1429354249" sldId="257"/>
            <ac:inkMk id="40" creationId="{A0F788F3-5390-4BE5-B53E-B2314E82D130}"/>
          </ac:inkMkLst>
        </pc:inkChg>
      </pc:sldChg>
      <pc:sldChg chg="addSp delSp modSp modAnim">
        <pc:chgData name="Monica Alessi" userId="22789c10f6e88976" providerId="LiveId" clId="{0F8596DE-6163-4F91-9C95-75133963A979}" dt="2020-09-10T07:46:57.364" v="2261"/>
        <pc:sldMkLst>
          <pc:docMk/>
          <pc:sldMk cId="846150147" sldId="258"/>
        </pc:sldMkLst>
        <pc:spChg chg="del">
          <ac:chgData name="Monica Alessi" userId="22789c10f6e88976" providerId="LiveId" clId="{0F8596DE-6163-4F91-9C95-75133963A979}" dt="2020-09-07T09:47:18.142" v="924"/>
          <ac:spMkLst>
            <pc:docMk/>
            <pc:sldMk cId="846150147" sldId="258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7:19.884" v="925"/>
          <ac:spMkLst>
            <pc:docMk/>
            <pc:sldMk cId="846150147" sldId="258"/>
            <ac:spMk id="3" creationId="{39062EE8-10ED-4324-A3F5-2B5EE52F7451}"/>
          </ac:spMkLst>
        </pc:spChg>
        <pc:spChg chg="add">
          <ac:chgData name="Monica Alessi" userId="22789c10f6e88976" providerId="LiveId" clId="{0F8596DE-6163-4F91-9C95-75133963A979}" dt="2020-09-07T09:47:14.087" v="923"/>
          <ac:spMkLst>
            <pc:docMk/>
            <pc:sldMk cId="846150147" sldId="258"/>
            <ac:spMk id="24" creationId="{C2DA0811-4758-4AF5-8256-F455AF848E09}"/>
          </ac:spMkLst>
        </pc:spChg>
        <pc:spChg chg="add ord">
          <ac:chgData name="Monica Alessi" userId="22789c10f6e88976" providerId="LiveId" clId="{0F8596DE-6163-4F91-9C95-75133963A979}" dt="2020-09-10T07:25:28.786" v="1991" actId="167"/>
          <ac:spMkLst>
            <pc:docMk/>
            <pc:sldMk cId="846150147" sldId="258"/>
            <ac:spMk id="25" creationId="{7BFB3982-0155-4F2F-A419-C980F6925D6A}"/>
          </ac:spMkLst>
        </pc:spChg>
        <pc:spChg chg="add">
          <ac:chgData name="Monica Alessi" userId="22789c10f6e88976" providerId="LiveId" clId="{0F8596DE-6163-4F91-9C95-75133963A979}" dt="2020-09-10T07:46:57.364" v="2261"/>
          <ac:spMkLst>
            <pc:docMk/>
            <pc:sldMk cId="846150147" sldId="258"/>
            <ac:spMk id="52" creationId="{9EE25E71-5127-495F-9DB4-02146FF53D24}"/>
          </ac:spMkLst>
        </pc:sp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26" creationId="{1C80B16D-12F1-4E6B-B94D-AC85C03A5D0C}"/>
          </ac:picMkLst>
        </pc:picChg>
        <pc:picChg chg="add del">
          <ac:chgData name="Monica Alessi" userId="22789c10f6e88976" providerId="LiveId" clId="{0F8596DE-6163-4F91-9C95-75133963A979}" dt="2020-09-07T09:49:48.743" v="968"/>
          <ac:picMkLst>
            <pc:docMk/>
            <pc:sldMk cId="846150147" sldId="258"/>
            <ac:picMk id="26" creationId="{1D8888EA-B959-4C1B-9BC7-0DFDD6F139C6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27" creationId="{EF54D36F-DBBF-45D9-A1C0-35C746FA7EFD}"/>
          </ac:picMkLst>
        </pc:picChg>
        <pc:picChg chg="add mod">
          <ac:chgData name="Monica Alessi" userId="22789c10f6e88976" providerId="LiveId" clId="{0F8596DE-6163-4F91-9C95-75133963A979}" dt="2020-09-10T07:38:17.489" v="2205"/>
          <ac:picMkLst>
            <pc:docMk/>
            <pc:sldMk cId="846150147" sldId="258"/>
            <ac:picMk id="28" creationId="{01AB5FFE-E33F-4B50-8D83-04A9C7B953FF}"/>
          </ac:picMkLst>
        </pc:picChg>
        <pc:picChg chg="add">
          <ac:chgData name="Monica Alessi" userId="22789c10f6e88976" providerId="LiveId" clId="{0F8596DE-6163-4F91-9C95-75133963A979}" dt="2020-08-18T18:05:35.916" v="131"/>
          <ac:picMkLst>
            <pc:docMk/>
            <pc:sldMk cId="846150147" sldId="258"/>
            <ac:picMk id="28" creationId="{1BD68CD5-DCE0-4142-B617-297EAB763118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29" creationId="{00E388A3-FE8E-43E9-9220-EE6023CA87B5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30" creationId="{0C7D5BEC-7311-4FB7-98EA-C62246150778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49" creationId="{E24A01C3-DC71-4066-9186-A086175987CE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50" creationId="{8B4237D1-E271-4184-958B-708DE201EAD0}"/>
          </ac:picMkLst>
        </pc:picChg>
        <pc:picChg chg="add">
          <ac:chgData name="Monica Alessi" userId="22789c10f6e88976" providerId="LiveId" clId="{0F8596DE-6163-4F91-9C95-75133963A979}" dt="2020-09-10T07:24:24.285" v="1979"/>
          <ac:picMkLst>
            <pc:docMk/>
            <pc:sldMk cId="846150147" sldId="258"/>
            <ac:picMk id="51" creationId="{4F94B4BE-0459-4068-9C45-1E8887F10512}"/>
          </ac:picMkLst>
        </pc:picChg>
      </pc:sldChg>
      <pc:sldChg chg="addSp delSp modSp modAnim">
        <pc:chgData name="Monica Alessi" userId="22789c10f6e88976" providerId="LiveId" clId="{0F8596DE-6163-4F91-9C95-75133963A979}" dt="2020-09-10T07:46:51.059" v="2256"/>
        <pc:sldMkLst>
          <pc:docMk/>
          <pc:sldMk cId="2047377315" sldId="259"/>
        </pc:sldMkLst>
        <pc:spChg chg="del">
          <ac:chgData name="Monica Alessi" userId="22789c10f6e88976" providerId="LiveId" clId="{0F8596DE-6163-4F91-9C95-75133963A979}" dt="2020-09-07T09:47:53.912" v="935"/>
          <ac:spMkLst>
            <pc:docMk/>
            <pc:sldMk cId="2047377315" sldId="259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7:55.702" v="936"/>
          <ac:spMkLst>
            <pc:docMk/>
            <pc:sldMk cId="2047377315" sldId="259"/>
            <ac:spMk id="3" creationId="{66D414BE-288A-4BBD-B970-4AAE8DB9EB11}"/>
          </ac:spMkLst>
        </pc:spChg>
        <pc:spChg chg="add">
          <ac:chgData name="Monica Alessi" userId="22789c10f6e88976" providerId="LiveId" clId="{0F8596DE-6163-4F91-9C95-75133963A979}" dt="2020-09-07T09:47:09.109" v="918"/>
          <ac:spMkLst>
            <pc:docMk/>
            <pc:sldMk cId="2047377315" sldId="259"/>
            <ac:spMk id="28" creationId="{7A96F961-7E22-4F50-A09C-5424DAC8B98A}"/>
          </ac:spMkLst>
        </pc:spChg>
        <pc:spChg chg="add ord">
          <ac:chgData name="Monica Alessi" userId="22789c10f6e88976" providerId="LiveId" clId="{0F8596DE-6163-4F91-9C95-75133963A979}" dt="2020-09-10T07:24:59.251" v="1985" actId="167"/>
          <ac:spMkLst>
            <pc:docMk/>
            <pc:sldMk cId="2047377315" sldId="259"/>
            <ac:spMk id="38" creationId="{34361838-C9B6-4804-846F-5B1B23E844C7}"/>
          </ac:spMkLst>
        </pc:spChg>
        <pc:spChg chg="add">
          <ac:chgData name="Monica Alessi" userId="22789c10f6e88976" providerId="LiveId" clId="{0F8596DE-6163-4F91-9C95-75133963A979}" dt="2020-09-10T07:46:51.059" v="2256"/>
          <ac:spMkLst>
            <pc:docMk/>
            <pc:sldMk cId="2047377315" sldId="259"/>
            <ac:spMk id="47" creationId="{859F0900-6787-4216-AB5C-632931F07510}"/>
          </ac:spMkLst>
        </pc:spChg>
        <pc:picChg chg="mod">
          <ac:chgData name="Monica Alessi" userId="22789c10f6e88976" providerId="LiveId" clId="{0F8596DE-6163-4F91-9C95-75133963A979}" dt="2020-08-18T18:30:38.162" v="746" actId="14100"/>
          <ac:picMkLst>
            <pc:docMk/>
            <pc:sldMk cId="2047377315" sldId="259"/>
            <ac:picMk id="15" creationId="{15BB9F83-CEB4-4B97-93A6-B45E3F85F28B}"/>
          </ac:picMkLst>
        </pc:picChg>
        <pc:picChg chg="add del">
          <ac:chgData name="Monica Alessi" userId="22789c10f6e88976" providerId="LiveId" clId="{0F8596DE-6163-4F91-9C95-75133963A979}" dt="2020-09-07T09:49:50.616" v="973"/>
          <ac:picMkLst>
            <pc:docMk/>
            <pc:sldMk cId="2047377315" sldId="259"/>
            <ac:picMk id="38" creationId="{97F20FAC-77B9-4A04-A44C-9FDE7B797110}"/>
          </ac:picMkLst>
        </pc:picChg>
        <pc:picChg chg="add">
          <ac:chgData name="Monica Alessi" userId="22789c10f6e88976" providerId="LiveId" clId="{0F8596DE-6163-4F91-9C95-75133963A979}" dt="2020-08-18T18:05:29.206" v="126"/>
          <ac:picMkLst>
            <pc:docMk/>
            <pc:sldMk cId="2047377315" sldId="259"/>
            <ac:picMk id="39" creationId="{0C8830CF-8731-4869-870A-711D5656C1EC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39" creationId="{F5821033-A07D-45C9-8F65-A1F09CF53E09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0" creationId="{57E3E02E-B9FC-4830-99CA-A2897BB17972}"/>
          </ac:picMkLst>
        </pc:picChg>
        <pc:picChg chg="add mod">
          <ac:chgData name="Monica Alessi" userId="22789c10f6e88976" providerId="LiveId" clId="{0F8596DE-6163-4F91-9C95-75133963A979}" dt="2020-09-10T07:37:41.359" v="2200"/>
          <ac:picMkLst>
            <pc:docMk/>
            <pc:sldMk cId="2047377315" sldId="259"/>
            <ac:picMk id="41" creationId="{D37EDD90-5293-44AB-A471-10C25E534AF5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2" creationId="{9C4A6542-87EC-4811-96CF-BBE6C5974C92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3" creationId="{A3471979-5B87-495F-AF28-F7921CBCDB99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4" creationId="{F0343758-D07A-4DEE-97DF-4BE1AD8E2DD3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5" creationId="{CC0486DE-6948-4CDF-88FB-ADFD48497CB2}"/>
          </ac:picMkLst>
        </pc:picChg>
        <pc:picChg chg="add">
          <ac:chgData name="Monica Alessi" userId="22789c10f6e88976" providerId="LiveId" clId="{0F8596DE-6163-4F91-9C95-75133963A979}" dt="2020-09-10T07:24:17.223" v="1974"/>
          <ac:picMkLst>
            <pc:docMk/>
            <pc:sldMk cId="2047377315" sldId="259"/>
            <ac:picMk id="46" creationId="{2AB05D4A-A55E-4183-8F35-CC760E51A14A}"/>
          </ac:picMkLst>
        </pc:picChg>
      </pc:sldChg>
      <pc:sldChg chg="addSp delSp modSp modAnim">
        <pc:chgData name="Monica Alessi" userId="22789c10f6e88976" providerId="LiveId" clId="{0F8596DE-6163-4F91-9C95-75133963A979}" dt="2020-09-10T07:46:47.029" v="2253"/>
        <pc:sldMkLst>
          <pc:docMk/>
          <pc:sldMk cId="3322357792" sldId="260"/>
        </pc:sldMkLst>
        <pc:spChg chg="del">
          <ac:chgData name="Monica Alessi" userId="22789c10f6e88976" providerId="LiveId" clId="{0F8596DE-6163-4F91-9C95-75133963A979}" dt="2020-09-07T09:48:12.884" v="943"/>
          <ac:spMkLst>
            <pc:docMk/>
            <pc:sldMk cId="3322357792" sldId="260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8:14.767" v="944"/>
          <ac:spMkLst>
            <pc:docMk/>
            <pc:sldMk cId="3322357792" sldId="260"/>
            <ac:spMk id="3" creationId="{326941A0-61E2-43D0-AAC2-C41488CBE525}"/>
          </ac:spMkLst>
        </pc:spChg>
        <pc:spChg chg="add">
          <ac:chgData name="Monica Alessi" userId="22789c10f6e88976" providerId="LiveId" clId="{0F8596DE-6163-4F91-9C95-75133963A979}" dt="2020-09-07T09:47:05.669" v="915"/>
          <ac:spMkLst>
            <pc:docMk/>
            <pc:sldMk cId="3322357792" sldId="260"/>
            <ac:spMk id="28" creationId="{FBE6766A-B360-467F-A679-AB8D37BAB1CB}"/>
          </ac:spMkLst>
        </pc:spChg>
        <pc:spChg chg="add ord">
          <ac:chgData name="Monica Alessi" userId="22789c10f6e88976" providerId="LiveId" clId="{0F8596DE-6163-4F91-9C95-75133963A979}" dt="2020-09-10T07:24:51.098" v="1983" actId="167"/>
          <ac:spMkLst>
            <pc:docMk/>
            <pc:sldMk cId="3322357792" sldId="260"/>
            <ac:spMk id="30" creationId="{9256BE49-58DA-439C-B899-3862A9E59FBA}"/>
          </ac:spMkLst>
        </pc:spChg>
        <pc:spChg chg="add">
          <ac:chgData name="Monica Alessi" userId="22789c10f6e88976" providerId="LiveId" clId="{0F8596DE-6163-4F91-9C95-75133963A979}" dt="2020-09-10T07:46:47.029" v="2253"/>
          <ac:spMkLst>
            <pc:docMk/>
            <pc:sldMk cId="3322357792" sldId="260"/>
            <ac:spMk id="58" creationId="{14F5A753-5FF6-4E0D-822E-63380E758AA7}"/>
          </ac:spMkLst>
        </pc:spChg>
        <pc:picChg chg="add del">
          <ac:chgData name="Monica Alessi" userId="22789c10f6e88976" providerId="LiveId" clId="{0F8596DE-6163-4F91-9C95-75133963A979}" dt="2020-09-07T09:49:53.871" v="976"/>
          <ac:picMkLst>
            <pc:docMk/>
            <pc:sldMk cId="3322357792" sldId="260"/>
            <ac:picMk id="30" creationId="{1052F250-E50E-41CE-8098-0859F39EBECB}"/>
          </ac:picMkLst>
        </pc:picChg>
        <pc:picChg chg="add">
          <ac:chgData name="Monica Alessi" userId="22789c10f6e88976" providerId="LiveId" clId="{0F8596DE-6163-4F91-9C95-75133963A979}" dt="2020-08-18T18:05:26.837" v="124"/>
          <ac:picMkLst>
            <pc:docMk/>
            <pc:sldMk cId="3322357792" sldId="260"/>
            <ac:picMk id="36" creationId="{E84293FF-DB33-48E0-8381-AC5E3D40C359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36" creationId="{FFAF6A48-E1E3-49E1-9919-29D002DFBE0A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37" creationId="{F9A8A743-354D-46F6-B984-9304D1E317A3}"/>
          </ac:picMkLst>
        </pc:picChg>
        <pc:picChg chg="add mod">
          <ac:chgData name="Monica Alessi" userId="22789c10f6e88976" providerId="LiveId" clId="{0F8596DE-6163-4F91-9C95-75133963A979}" dt="2020-09-10T07:37:11.198" v="2197"/>
          <ac:picMkLst>
            <pc:docMk/>
            <pc:sldMk cId="3322357792" sldId="260"/>
            <ac:picMk id="39" creationId="{FC2008BA-2B2B-44F6-ABEB-A7B31FD52244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3" creationId="{2054F2AB-3E9F-46F9-931B-4BE22CF4B644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4" creationId="{896C5697-20DF-4E6D-A43C-3EC7C61D16A1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5" creationId="{DF64F10D-6A4E-4DEC-9EB9-3B0EA99F7510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6" creationId="{6E59A27E-AE88-4DF5-BB60-EC62E30E1A7F}"/>
          </ac:picMkLst>
        </pc:picChg>
        <pc:picChg chg="add">
          <ac:chgData name="Monica Alessi" userId="22789c10f6e88976" providerId="LiveId" clId="{0F8596DE-6163-4F91-9C95-75133963A979}" dt="2020-09-10T07:24:13.250" v="1971"/>
          <ac:picMkLst>
            <pc:docMk/>
            <pc:sldMk cId="3322357792" sldId="260"/>
            <ac:picMk id="57" creationId="{C98A9807-63F3-4D2D-B549-0E79F4A23A1E}"/>
          </ac:picMkLst>
        </pc:picChg>
      </pc:sldChg>
      <pc:sldChg chg="addSp delSp modSp modAnim">
        <pc:chgData name="Monica Alessi" userId="22789c10f6e88976" providerId="LiveId" clId="{0F8596DE-6163-4F91-9C95-75133963A979}" dt="2020-09-10T07:46:46.199" v="2252"/>
        <pc:sldMkLst>
          <pc:docMk/>
          <pc:sldMk cId="4281074840" sldId="261"/>
        </pc:sldMkLst>
        <pc:spChg chg="del">
          <ac:chgData name="Monica Alessi" userId="22789c10f6e88976" providerId="LiveId" clId="{0F8596DE-6163-4F91-9C95-75133963A979}" dt="2020-09-07T09:48:18.585" v="945"/>
          <ac:spMkLst>
            <pc:docMk/>
            <pc:sldMk cId="4281074840" sldId="261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8:20.204" v="946"/>
          <ac:spMkLst>
            <pc:docMk/>
            <pc:sldMk cId="4281074840" sldId="261"/>
            <ac:spMk id="7" creationId="{B452EF09-1D8A-4FBB-8BBE-5876CCF9282F}"/>
          </ac:spMkLst>
        </pc:spChg>
        <pc:spChg chg="add mod">
          <ac:chgData name="Monica Alessi" userId="22789c10f6e88976" providerId="LiveId" clId="{0F8596DE-6163-4F91-9C95-75133963A979}" dt="2020-08-18T18:30:00.299" v="744" actId="1076"/>
          <ac:spMkLst>
            <pc:docMk/>
            <pc:sldMk cId="4281074840" sldId="261"/>
            <ac:spMk id="8" creationId="{36C6276B-EAA4-4F90-A45C-B30396F503EE}"/>
          </ac:spMkLst>
        </pc:spChg>
        <pc:spChg chg="add mod">
          <ac:chgData name="Monica Alessi" userId="22789c10f6e88976" providerId="LiveId" clId="{0F8596DE-6163-4F91-9C95-75133963A979}" dt="2020-08-18T18:29:48.104" v="741" actId="20577"/>
          <ac:spMkLst>
            <pc:docMk/>
            <pc:sldMk cId="4281074840" sldId="261"/>
            <ac:spMk id="30" creationId="{B4144CC6-DB9C-400B-8DED-DF13D1D7AA51}"/>
          </ac:spMkLst>
        </pc:spChg>
        <pc:spChg chg="add del mod">
          <ac:chgData name="Monica Alessi" userId="22789c10f6e88976" providerId="LiveId" clId="{0F8596DE-6163-4F91-9C95-75133963A979}" dt="2020-08-18T18:29:29.430" v="714" actId="20577"/>
          <ac:spMkLst>
            <pc:docMk/>
            <pc:sldMk cId="4281074840" sldId="261"/>
            <ac:spMk id="31" creationId="{D1A621CB-5126-4975-ABCA-9CE4527A262B}"/>
          </ac:spMkLst>
        </pc:spChg>
        <pc:spChg chg="add">
          <ac:chgData name="Monica Alessi" userId="22789c10f6e88976" providerId="LiveId" clId="{0F8596DE-6163-4F91-9C95-75133963A979}" dt="2020-09-07T09:47:04.639" v="914"/>
          <ac:spMkLst>
            <pc:docMk/>
            <pc:sldMk cId="4281074840" sldId="261"/>
            <ac:spMk id="44" creationId="{B8BC2475-79FF-4B9B-B054-4B5D67F19559}"/>
          </ac:spMkLst>
        </pc:spChg>
        <pc:spChg chg="del">
          <ac:chgData name="Monica Alessi" userId="22789c10f6e88976" providerId="LiveId" clId="{0F8596DE-6163-4F91-9C95-75133963A979}" dt="2020-08-18T18:24:48.827" v="508"/>
          <ac:spMkLst>
            <pc:docMk/>
            <pc:sldMk cId="4281074840" sldId="261"/>
            <ac:spMk id="46" creationId="{532C9275-7F62-4D2C-9F37-B7D7D8631187}"/>
          </ac:spMkLst>
        </pc:spChg>
        <pc:spChg chg="del">
          <ac:chgData name="Monica Alessi" userId="22789c10f6e88976" providerId="LiveId" clId="{0F8596DE-6163-4F91-9C95-75133963A979}" dt="2020-08-18T18:25:41.796" v="562"/>
          <ac:spMkLst>
            <pc:docMk/>
            <pc:sldMk cId="4281074840" sldId="261"/>
            <ac:spMk id="47" creationId="{E541E46B-9D88-4519-9DB5-94A9A077A7BD}"/>
          </ac:spMkLst>
        </pc:spChg>
        <pc:spChg chg="add ord">
          <ac:chgData name="Monica Alessi" userId="22789c10f6e88976" providerId="LiveId" clId="{0F8596DE-6163-4F91-9C95-75133963A979}" dt="2020-09-10T07:24:45.225" v="1982" actId="167"/>
          <ac:spMkLst>
            <pc:docMk/>
            <pc:sldMk cId="4281074840" sldId="261"/>
            <ac:spMk id="53" creationId="{26739961-BF9C-46ED-8BE8-8C318611CCE1}"/>
          </ac:spMkLst>
        </pc:spChg>
        <pc:spChg chg="del">
          <ac:chgData name="Monica Alessi" userId="22789c10f6e88976" providerId="LiveId" clId="{0F8596DE-6163-4F91-9C95-75133963A979}" dt="2020-08-18T18:25:03.744" v="519"/>
          <ac:spMkLst>
            <pc:docMk/>
            <pc:sldMk cId="4281074840" sldId="261"/>
            <ac:spMk id="54" creationId="{994CD70B-A5EF-40FA-9952-CBA9A65701EE}"/>
          </ac:spMkLst>
        </pc:spChg>
        <pc:spChg chg="add">
          <ac:chgData name="Monica Alessi" userId="22789c10f6e88976" providerId="LiveId" clId="{0F8596DE-6163-4F91-9C95-75133963A979}" dt="2020-09-10T07:46:46.199" v="2252"/>
          <ac:spMkLst>
            <pc:docMk/>
            <pc:sldMk cId="4281074840" sldId="261"/>
            <ac:spMk id="62" creationId="{1E05380B-D891-4C9E-9256-34A9412B98E5}"/>
          </ac:spMkLst>
        </pc:spChg>
        <pc:picChg chg="add mod">
          <ac:chgData name="Monica Alessi" userId="22789c10f6e88976" providerId="LiveId" clId="{0F8596DE-6163-4F91-9C95-75133963A979}" dt="2020-08-18T18:28:18.348" v="646" actId="1076"/>
          <ac:picMkLst>
            <pc:docMk/>
            <pc:sldMk cId="4281074840" sldId="261"/>
            <ac:picMk id="10" creationId="{139DC66A-7991-492F-8DB5-503155C9A49A}"/>
          </ac:picMkLst>
        </pc:picChg>
        <pc:picChg chg="add mod">
          <ac:chgData name="Monica Alessi" userId="22789c10f6e88976" providerId="LiveId" clId="{0F8596DE-6163-4F91-9C95-75133963A979}" dt="2020-08-18T18:28:11.503" v="643" actId="1076"/>
          <ac:picMkLst>
            <pc:docMk/>
            <pc:sldMk cId="4281074840" sldId="261"/>
            <ac:picMk id="12" creationId="{6ED51F7E-3A6E-46DD-90F3-A9C9628CD655}"/>
          </ac:picMkLst>
        </pc:picChg>
        <pc:picChg chg="add">
          <ac:chgData name="Monica Alessi" userId="22789c10f6e88976" providerId="LiveId" clId="{0F8596DE-6163-4F91-9C95-75133963A979}" dt="2020-08-18T18:05:25.185" v="123"/>
          <ac:picMkLst>
            <pc:docMk/>
            <pc:sldMk cId="4281074840" sldId="261"/>
            <ac:picMk id="29" creationId="{C237CB98-990F-460C-9128-935558F47193}"/>
          </ac:picMkLst>
        </pc:picChg>
        <pc:picChg chg="mod">
          <ac:chgData name="Monica Alessi" userId="22789c10f6e88976" providerId="LiveId" clId="{0F8596DE-6163-4F91-9C95-75133963A979}" dt="2020-08-18T18:30:02.760" v="745" actId="1076"/>
          <ac:picMkLst>
            <pc:docMk/>
            <pc:sldMk cId="4281074840" sldId="261"/>
            <ac:picMk id="51" creationId="{A53F39C6-8EF3-40E3-BACE-148FA6101118}"/>
          </ac:picMkLst>
        </pc:picChg>
        <pc:picChg chg="add del">
          <ac:chgData name="Monica Alessi" userId="22789c10f6e88976" providerId="LiveId" clId="{0F8596DE-6163-4F91-9C95-75133963A979}" dt="2020-09-07T09:49:54.637" v="977"/>
          <ac:picMkLst>
            <pc:docMk/>
            <pc:sldMk cId="4281074840" sldId="261"/>
            <ac:picMk id="53" creationId="{8DDAE4A4-D6BC-4411-8100-0F8460C3F8BC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4" creationId="{1B0A8371-EB89-4EBD-8285-06B91FCF1171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5" creationId="{C6263B2C-C203-4F5C-994A-9560B2A166B5}"/>
          </ac:picMkLst>
        </pc:picChg>
        <pc:picChg chg="add mod">
          <ac:chgData name="Monica Alessi" userId="22789c10f6e88976" providerId="LiveId" clId="{0F8596DE-6163-4F91-9C95-75133963A979}" dt="2020-09-10T07:37:04.851" v="2196"/>
          <ac:picMkLst>
            <pc:docMk/>
            <pc:sldMk cId="4281074840" sldId="261"/>
            <ac:picMk id="56" creationId="{4301331A-40ED-4B01-BC5F-443819206ED2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7" creationId="{5249F96F-1FEB-4713-ABF6-0EFBAF203C26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8" creationId="{7C18411B-4D21-45AD-839E-BAEACD7E9BD6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59" creationId="{785B329D-2896-416D-A07F-1A120148BBA8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60" creationId="{46D5BB3B-D462-4467-AB11-4570519D8ED3}"/>
          </ac:picMkLst>
        </pc:picChg>
        <pc:picChg chg="add">
          <ac:chgData name="Monica Alessi" userId="22789c10f6e88976" providerId="LiveId" clId="{0F8596DE-6163-4F91-9C95-75133963A979}" dt="2020-09-10T07:24:11.470" v="1970"/>
          <ac:picMkLst>
            <pc:docMk/>
            <pc:sldMk cId="4281074840" sldId="261"/>
            <ac:picMk id="61" creationId="{3CDFC29F-88F3-4CC5-83F8-5B36FC313F33}"/>
          </ac:picMkLst>
        </pc:picChg>
        <pc:picChg chg="mod">
          <ac:chgData name="Monica Alessi" userId="22789c10f6e88976" providerId="LiveId" clId="{0F8596DE-6163-4F91-9C95-75133963A979}" dt="2020-08-18T18:27:04.970" v="627" actId="1076"/>
          <ac:picMkLst>
            <pc:docMk/>
            <pc:sldMk cId="4281074840" sldId="261"/>
            <ac:picMk id="2050" creationId="{352F5B2C-7AA8-43BC-975F-A777E9D08C8E}"/>
          </ac:picMkLst>
        </pc:picChg>
        <pc:inkChg chg="del">
          <ac:chgData name="Monica Alessi" userId="22789c10f6e88976" providerId="LiveId" clId="{0F8596DE-6163-4F91-9C95-75133963A979}" dt="2020-08-18T18:24:45.218" v="507"/>
          <ac:inkMkLst>
            <pc:docMk/>
            <pc:sldMk cId="4281074840" sldId="261"/>
            <ac:inkMk id="7" creationId="{0FD3D6E3-811D-48E1-924F-938177968053}"/>
          </ac:inkMkLst>
        </pc:inkChg>
        <pc:inkChg chg="del">
          <ac:chgData name="Monica Alessi" userId="22789c10f6e88976" providerId="LiveId" clId="{0F8596DE-6163-4F91-9C95-75133963A979}" dt="2020-08-18T18:24:43.587" v="506"/>
          <ac:inkMkLst>
            <pc:docMk/>
            <pc:sldMk cId="4281074840" sldId="261"/>
            <ac:inkMk id="45" creationId="{4472EEAE-947F-4038-A764-944946C2E9F5}"/>
          </ac:inkMkLst>
        </pc:inkChg>
      </pc:sldChg>
      <pc:sldChg chg="addSp delSp modSp modAnim">
        <pc:chgData name="Monica Alessi" userId="22789c10f6e88976" providerId="LiveId" clId="{0F8596DE-6163-4F91-9C95-75133963A979}" dt="2020-09-10T07:46:43.959" v="2251"/>
        <pc:sldMkLst>
          <pc:docMk/>
          <pc:sldMk cId="2745474223" sldId="262"/>
        </pc:sldMkLst>
        <pc:spChg chg="del">
          <ac:chgData name="Monica Alessi" userId="22789c10f6e88976" providerId="LiveId" clId="{0F8596DE-6163-4F91-9C95-75133963A979}" dt="2020-09-07T09:48:27.200" v="947"/>
          <ac:spMkLst>
            <pc:docMk/>
            <pc:sldMk cId="2745474223" sldId="262"/>
            <ac:spMk id="2" creationId="{A48DF48E-C56F-459D-BF07-D8C27BA91F7F}"/>
          </ac:spMkLst>
        </pc:spChg>
        <pc:spChg chg="add mod">
          <ac:chgData name="Monica Alessi" userId="22789c10f6e88976" providerId="LiveId" clId="{0F8596DE-6163-4F91-9C95-75133963A979}" dt="2020-08-18T18:18:33.096" v="345" actId="1076"/>
          <ac:spMkLst>
            <pc:docMk/>
            <pc:sldMk cId="2745474223" sldId="262"/>
            <ac:spMk id="3" creationId="{B51049DE-5087-4FB3-8FA3-1BA712F0D4DC}"/>
          </ac:spMkLst>
        </pc:spChg>
        <pc:spChg chg="add del mod">
          <ac:chgData name="Monica Alessi" userId="22789c10f6e88976" providerId="LiveId" clId="{0F8596DE-6163-4F91-9C95-75133963A979}" dt="2020-09-07T09:48:28.654" v="948"/>
          <ac:spMkLst>
            <pc:docMk/>
            <pc:sldMk cId="2745474223" sldId="262"/>
            <ac:spMk id="5" creationId="{D9825579-2E3B-4C29-A51B-DF220C145798}"/>
          </ac:spMkLst>
        </pc:spChg>
        <pc:spChg chg="add mod">
          <ac:chgData name="Monica Alessi" userId="22789c10f6e88976" providerId="LiveId" clId="{0F8596DE-6163-4F91-9C95-75133963A979}" dt="2020-08-18T18:18:33.096" v="345" actId="1076"/>
          <ac:spMkLst>
            <pc:docMk/>
            <pc:sldMk cId="2745474223" sldId="262"/>
            <ac:spMk id="33" creationId="{B5316EBE-B1D7-4F0E-B59B-0E9AB93CC55B}"/>
          </ac:spMkLst>
        </pc:spChg>
        <pc:spChg chg="add mod">
          <ac:chgData name="Monica Alessi" userId="22789c10f6e88976" providerId="LiveId" clId="{0F8596DE-6163-4F91-9C95-75133963A979}" dt="2020-08-18T18:18:33.096" v="345" actId="1076"/>
          <ac:spMkLst>
            <pc:docMk/>
            <pc:sldMk cId="2745474223" sldId="262"/>
            <ac:spMk id="34" creationId="{E271A49A-FBC0-4636-BF1F-6126FDD9D8BD}"/>
          </ac:spMkLst>
        </pc:spChg>
        <pc:spChg chg="add mod">
          <ac:chgData name="Monica Alessi" userId="22789c10f6e88976" providerId="LiveId" clId="{0F8596DE-6163-4F91-9C95-75133963A979}" dt="2020-08-18T18:18:39.028" v="346" actId="1076"/>
          <ac:spMkLst>
            <pc:docMk/>
            <pc:sldMk cId="2745474223" sldId="262"/>
            <ac:spMk id="35" creationId="{EC58515B-FC62-4BED-BD79-884D6646B524}"/>
          </ac:spMkLst>
        </pc:spChg>
        <pc:spChg chg="add">
          <ac:chgData name="Monica Alessi" userId="22789c10f6e88976" providerId="LiveId" clId="{0F8596DE-6163-4F91-9C95-75133963A979}" dt="2020-09-07T09:47:02.773" v="913"/>
          <ac:spMkLst>
            <pc:docMk/>
            <pc:sldMk cId="2745474223" sldId="262"/>
            <ac:spMk id="42" creationId="{60D2394B-8BF0-4844-9E3E-031F1E67AD91}"/>
          </ac:spMkLst>
        </pc:spChg>
        <pc:spChg chg="add ord">
          <ac:chgData name="Monica Alessi" userId="22789c10f6e88976" providerId="LiveId" clId="{0F8596DE-6163-4F91-9C95-75133963A979}" dt="2020-09-10T07:24:37.790" v="1981" actId="167"/>
          <ac:spMkLst>
            <pc:docMk/>
            <pc:sldMk cId="2745474223" sldId="262"/>
            <ac:spMk id="43" creationId="{DC000531-41FC-48C2-8AE8-DF6E7B797F04}"/>
          </ac:spMkLst>
        </pc:spChg>
        <pc:spChg chg="add">
          <ac:chgData name="Monica Alessi" userId="22789c10f6e88976" providerId="LiveId" clId="{0F8596DE-6163-4F91-9C95-75133963A979}" dt="2020-09-10T07:46:43.959" v="2251"/>
          <ac:spMkLst>
            <pc:docMk/>
            <pc:sldMk cId="2745474223" sldId="262"/>
            <ac:spMk id="52" creationId="{0D2882FA-5E77-4FF8-ADC9-D3683060CCBC}"/>
          </ac:spMkLst>
        </pc:spChg>
        <pc:picChg chg="del mod">
          <ac:chgData name="Monica Alessi" userId="22789c10f6e88976" providerId="LiveId" clId="{0F8596DE-6163-4F91-9C95-75133963A979}" dt="2020-08-18T18:18:20.899" v="342"/>
          <ac:picMkLst>
            <pc:docMk/>
            <pc:sldMk cId="2745474223" sldId="262"/>
            <ac:picMk id="5" creationId="{7D52F332-8FE0-4308-87E3-FC99658C8EF7}"/>
          </ac:picMkLst>
        </pc:picChg>
        <pc:picChg chg="del mod">
          <ac:chgData name="Monica Alessi" userId="22789c10f6e88976" providerId="LiveId" clId="{0F8596DE-6163-4F91-9C95-75133963A979}" dt="2020-08-18T18:18:23.221" v="343"/>
          <ac:picMkLst>
            <pc:docMk/>
            <pc:sldMk cId="2745474223" sldId="262"/>
            <ac:picMk id="8" creationId="{C39BD513-CBF7-4E51-8D0F-B867B1F87957}"/>
          </ac:picMkLst>
        </pc:picChg>
        <pc:picChg chg="add mod">
          <ac:chgData name="Monica Alessi" userId="22789c10f6e88976" providerId="LiveId" clId="{0F8596DE-6163-4F91-9C95-75133963A979}" dt="2020-08-18T18:18:33.096" v="345" actId="1076"/>
          <ac:picMkLst>
            <pc:docMk/>
            <pc:sldMk cId="2745474223" sldId="262"/>
            <ac:picMk id="9" creationId="{4C19877F-9E9C-4B95-994A-9C1795A6EC2C}"/>
          </ac:picMkLst>
        </pc:picChg>
        <pc:picChg chg="del mod">
          <ac:chgData name="Monica Alessi" userId="22789c10f6e88976" providerId="LiveId" clId="{0F8596DE-6163-4F91-9C95-75133963A979}" dt="2020-08-18T18:18:25.353" v="344"/>
          <ac:picMkLst>
            <pc:docMk/>
            <pc:sldMk cId="2745474223" sldId="262"/>
            <ac:picMk id="10" creationId="{06F2C8AA-E5A1-4B9C-833F-F3679C260787}"/>
          </ac:picMkLst>
        </pc:picChg>
        <pc:picChg chg="mod">
          <ac:chgData name="Monica Alessi" userId="22789c10f6e88976" providerId="LiveId" clId="{0F8596DE-6163-4F91-9C95-75133963A979}" dt="2020-08-18T18:18:33.096" v="345" actId="1076"/>
          <ac:picMkLst>
            <pc:docMk/>
            <pc:sldMk cId="2745474223" sldId="262"/>
            <ac:picMk id="12" creationId="{43A395B8-E5E1-4996-9290-7DF1F24A4474}"/>
          </ac:picMkLst>
        </pc:picChg>
        <pc:picChg chg="add mod">
          <ac:chgData name="Monica Alessi" userId="22789c10f6e88976" providerId="LiveId" clId="{0F8596DE-6163-4F91-9C95-75133963A979}" dt="2020-08-18T18:18:33.096" v="345" actId="1076"/>
          <ac:picMkLst>
            <pc:docMk/>
            <pc:sldMk cId="2745474223" sldId="262"/>
            <ac:picMk id="13" creationId="{890BEEC0-6A8F-416C-9BA8-05B277B3B251}"/>
          </ac:picMkLst>
        </pc:picChg>
        <pc:picChg chg="mod">
          <ac:chgData name="Monica Alessi" userId="22789c10f6e88976" providerId="LiveId" clId="{0F8596DE-6163-4F91-9C95-75133963A979}" dt="2020-08-18T18:18:33.096" v="345" actId="1076"/>
          <ac:picMkLst>
            <pc:docMk/>
            <pc:sldMk cId="2745474223" sldId="262"/>
            <ac:picMk id="14" creationId="{F887B7A3-C1DC-4229-ABBF-C3C7E5994C33}"/>
          </ac:picMkLst>
        </pc:picChg>
        <pc:picChg chg="add del">
          <ac:chgData name="Monica Alessi" userId="22789c10f6e88976" providerId="LiveId" clId="{0F8596DE-6163-4F91-9C95-75133963A979}" dt="2020-08-18T18:19:42.536" v="348"/>
          <ac:picMkLst>
            <pc:docMk/>
            <pc:sldMk cId="2745474223" sldId="262"/>
            <ac:picMk id="15" creationId="{2C33DF86-7585-46D9-A71C-4C8B3E1B75AC}"/>
          </ac:picMkLst>
        </pc:picChg>
        <pc:picChg chg="add mod">
          <ac:chgData name="Monica Alessi" userId="22789c10f6e88976" providerId="LiveId" clId="{0F8596DE-6163-4F91-9C95-75133963A979}" dt="2020-08-18T18:20:10.733" v="353" actId="1076"/>
          <ac:picMkLst>
            <pc:docMk/>
            <pc:sldMk cId="2745474223" sldId="262"/>
            <ac:picMk id="17" creationId="{9E478307-4C8F-47A3-9DDF-23F68AFEEC32}"/>
          </ac:picMkLst>
        </pc:picChg>
        <pc:picChg chg="del mod">
          <ac:chgData name="Monica Alessi" userId="22789c10f6e88976" providerId="LiveId" clId="{0F8596DE-6163-4F91-9C95-75133963A979}" dt="2020-08-18T18:18:20.899" v="342"/>
          <ac:picMkLst>
            <pc:docMk/>
            <pc:sldMk cId="2745474223" sldId="262"/>
            <ac:picMk id="18" creationId="{79B12A9D-77EC-44C4-BBF4-41DB82391E6B}"/>
          </ac:picMkLst>
        </pc:picChg>
        <pc:picChg chg="del mod">
          <ac:chgData name="Monica Alessi" userId="22789c10f6e88976" providerId="LiveId" clId="{0F8596DE-6163-4F91-9C95-75133963A979}" dt="2020-08-18T18:18:20.899" v="342"/>
          <ac:picMkLst>
            <pc:docMk/>
            <pc:sldMk cId="2745474223" sldId="262"/>
            <ac:picMk id="29" creationId="{CA470B84-B0DC-48E4-B1A8-AC6AB05BFE64}"/>
          </ac:picMkLst>
        </pc:picChg>
        <pc:picChg chg="del mod">
          <ac:chgData name="Monica Alessi" userId="22789c10f6e88976" providerId="LiveId" clId="{0F8596DE-6163-4F91-9C95-75133963A979}" dt="2020-08-18T18:18:20.899" v="342"/>
          <ac:picMkLst>
            <pc:docMk/>
            <pc:sldMk cId="2745474223" sldId="262"/>
            <ac:picMk id="30" creationId="{8A517ACD-23CC-476F-BB9E-93A12F37E1CE}"/>
          </ac:picMkLst>
        </pc:picChg>
        <pc:picChg chg="add">
          <ac:chgData name="Monica Alessi" userId="22789c10f6e88976" providerId="LiveId" clId="{0F8596DE-6163-4F91-9C95-75133963A979}" dt="2020-08-18T18:05:23.616" v="122"/>
          <ac:picMkLst>
            <pc:docMk/>
            <pc:sldMk cId="2745474223" sldId="262"/>
            <ac:picMk id="32" creationId="{F8F8FECB-58C3-4FED-A6B1-192C1A5DD2A0}"/>
          </ac:picMkLst>
        </pc:picChg>
        <pc:picChg chg="add del">
          <ac:chgData name="Monica Alessi" userId="22789c10f6e88976" providerId="LiveId" clId="{0F8596DE-6163-4F91-9C95-75133963A979}" dt="2020-09-07T09:49:55.238" v="978"/>
          <ac:picMkLst>
            <pc:docMk/>
            <pc:sldMk cId="2745474223" sldId="262"/>
            <ac:picMk id="43" creationId="{D02AC6D4-7B93-4B4C-BFDA-832E2F005EFD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4" creationId="{EBA23E7D-DB81-472F-90F4-48FF6BF5279D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5" creationId="{F0569940-825F-4249-8283-A750C7F3715A}"/>
          </ac:picMkLst>
        </pc:picChg>
        <pc:picChg chg="add mod">
          <ac:chgData name="Monica Alessi" userId="22789c10f6e88976" providerId="LiveId" clId="{0F8596DE-6163-4F91-9C95-75133963A979}" dt="2020-09-10T07:36:54.226" v="2195"/>
          <ac:picMkLst>
            <pc:docMk/>
            <pc:sldMk cId="2745474223" sldId="262"/>
            <ac:picMk id="46" creationId="{1B6B8197-2BCC-4E36-96F4-A77E3E4344C7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7" creationId="{F72FD6F7-D323-40EE-BA52-6D00E868797F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8" creationId="{01FA9447-EF23-4D2E-96CE-FC6BF243A921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49" creationId="{C16279A4-3A5C-420B-890A-B8B98B808220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50" creationId="{51423B2E-994D-4D17-A48C-2BF0D219E26D}"/>
          </ac:picMkLst>
        </pc:picChg>
        <pc:picChg chg="add">
          <ac:chgData name="Monica Alessi" userId="22789c10f6e88976" providerId="LiveId" clId="{0F8596DE-6163-4F91-9C95-75133963A979}" dt="2020-09-10T07:24:10.071" v="1969"/>
          <ac:picMkLst>
            <pc:docMk/>
            <pc:sldMk cId="2745474223" sldId="262"/>
            <ac:picMk id="51" creationId="{5E2349D6-B6B7-4891-99BB-BA8082D982FB}"/>
          </ac:picMkLst>
        </pc:picChg>
      </pc:sldChg>
      <pc:sldChg chg="addSp delSp modSp modAnim">
        <pc:chgData name="Monica Alessi" userId="22789c10f6e88976" providerId="LiveId" clId="{0F8596DE-6163-4F91-9C95-75133963A979}" dt="2020-09-10T07:46:42.461" v="2250"/>
        <pc:sldMkLst>
          <pc:docMk/>
          <pc:sldMk cId="2900131523" sldId="263"/>
        </pc:sldMkLst>
        <pc:spChg chg="del">
          <ac:chgData name="Monica Alessi" userId="22789c10f6e88976" providerId="LiveId" clId="{0F8596DE-6163-4F91-9C95-75133963A979}" dt="2020-09-07T09:46:48.636" v="911"/>
          <ac:spMkLst>
            <pc:docMk/>
            <pc:sldMk cId="2900131523" sldId="263"/>
            <ac:spMk id="2" creationId="{A48DF48E-C56F-459D-BF07-D8C27BA91F7F}"/>
          </ac:spMkLst>
        </pc:spChg>
        <pc:spChg chg="add mod">
          <ac:chgData name="Monica Alessi" userId="22789c10f6e88976" providerId="LiveId" clId="{0F8596DE-6163-4F91-9C95-75133963A979}" dt="2020-08-18T18:22:15.737" v="392" actId="113"/>
          <ac:spMkLst>
            <pc:docMk/>
            <pc:sldMk cId="2900131523" sldId="263"/>
            <ac:spMk id="3" creationId="{5F3AC8CB-69AE-4775-9E7D-17A0783C2091}"/>
          </ac:spMkLst>
        </pc:spChg>
        <pc:spChg chg="add del mod">
          <ac:chgData name="Monica Alessi" userId="22789c10f6e88976" providerId="LiveId" clId="{0F8596DE-6163-4F91-9C95-75133963A979}" dt="2020-09-07T09:46:51.172" v="912"/>
          <ac:spMkLst>
            <pc:docMk/>
            <pc:sldMk cId="2900131523" sldId="263"/>
            <ac:spMk id="5" creationId="{53D98A64-F463-4A31-8A83-C05498FD43B8}"/>
          </ac:spMkLst>
        </pc:spChg>
        <pc:spChg chg="del mod">
          <ac:chgData name="Monica Alessi" userId="22789c10f6e88976" providerId="LiveId" clId="{0F8596DE-6163-4F91-9C95-75133963A979}" dt="2020-08-18T18:23:59.996" v="504"/>
          <ac:spMkLst>
            <pc:docMk/>
            <pc:sldMk cId="2900131523" sldId="263"/>
            <ac:spMk id="15" creationId="{5FAC9EC8-8ED0-4292-B77E-5A063F582820}"/>
          </ac:spMkLst>
        </pc:spChg>
        <pc:spChg chg="add">
          <ac:chgData name="Monica Alessi" userId="22789c10f6e88976" providerId="LiveId" clId="{0F8596DE-6163-4F91-9C95-75133963A979}" dt="2020-09-07T09:46:46.498" v="910"/>
          <ac:spMkLst>
            <pc:docMk/>
            <pc:sldMk cId="2900131523" sldId="263"/>
            <ac:spMk id="29" creationId="{C6CD7935-6203-4EA4-B39D-1FBE551FFF32}"/>
          </ac:spMkLst>
        </pc:spChg>
        <pc:spChg chg="add ord">
          <ac:chgData name="Monica Alessi" userId="22789c10f6e88976" providerId="LiveId" clId="{0F8596DE-6163-4F91-9C95-75133963A979}" dt="2020-09-10T07:24:33.670" v="1980" actId="167"/>
          <ac:spMkLst>
            <pc:docMk/>
            <pc:sldMk cId="2900131523" sldId="263"/>
            <ac:spMk id="30" creationId="{A35445C8-655E-42A2-8918-1492512A786A}"/>
          </ac:spMkLst>
        </pc:spChg>
        <pc:spChg chg="mod">
          <ac:chgData name="Monica Alessi" userId="22789c10f6e88976" providerId="LiveId" clId="{0F8596DE-6163-4F91-9C95-75133963A979}" dt="2020-08-18T18:24:01.799" v="505" actId="20577"/>
          <ac:spMkLst>
            <pc:docMk/>
            <pc:sldMk cId="2900131523" sldId="263"/>
            <ac:spMk id="39" creationId="{6B5ECECF-5164-4470-B2D2-27999D9975DD}"/>
          </ac:spMkLst>
        </pc:spChg>
        <pc:spChg chg="add">
          <ac:chgData name="Monica Alessi" userId="22789c10f6e88976" providerId="LiveId" clId="{0F8596DE-6163-4F91-9C95-75133963A979}" dt="2020-09-10T07:46:42.461" v="2250"/>
          <ac:spMkLst>
            <pc:docMk/>
            <pc:sldMk cId="2900131523" sldId="263"/>
            <ac:spMk id="53" creationId="{5B9D0020-9BEB-43EC-98D0-ECF6EF618A74}"/>
          </ac:spMkLst>
        </pc:spChg>
        <pc:picChg chg="add">
          <ac:chgData name="Monica Alessi" userId="22789c10f6e88976" providerId="LiveId" clId="{0F8596DE-6163-4F91-9C95-75133963A979}" dt="2020-08-18T18:05:22.276" v="121"/>
          <ac:picMkLst>
            <pc:docMk/>
            <pc:sldMk cId="2900131523" sldId="263"/>
            <ac:picMk id="20" creationId="{9E4CB6F0-C914-4549-AC6D-69D233694DBF}"/>
          </ac:picMkLst>
        </pc:picChg>
        <pc:picChg chg="add del">
          <ac:chgData name="Monica Alessi" userId="22789c10f6e88976" providerId="LiveId" clId="{0F8596DE-6163-4F91-9C95-75133963A979}" dt="2020-09-07T09:49:55.855" v="979"/>
          <ac:picMkLst>
            <pc:docMk/>
            <pc:sldMk cId="2900131523" sldId="263"/>
            <ac:picMk id="30" creationId="{2C05095E-55C0-4CF3-B49F-95F50633FE1D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1" creationId="{39280060-FBF7-42EF-8418-C150DAF242FE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2" creationId="{0C6D9FE9-4B66-492E-8D64-0DB15A54FDD0}"/>
          </ac:picMkLst>
        </pc:picChg>
        <pc:picChg chg="add mod">
          <ac:chgData name="Monica Alessi" userId="22789c10f6e88976" providerId="LiveId" clId="{0F8596DE-6163-4F91-9C95-75133963A979}" dt="2020-09-10T07:36:46.038" v="2194"/>
          <ac:picMkLst>
            <pc:docMk/>
            <pc:sldMk cId="2900131523" sldId="263"/>
            <ac:picMk id="33" creationId="{58BB1928-B13D-42B5-8A5C-1AEF8D9F7357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4" creationId="{8A94B02C-2A8C-45F2-94BC-FF6A6D1D42A6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5" creationId="{056393E7-2AA2-4777-AE3A-35D3FD563505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6" creationId="{C895E850-C8F5-48E4-9EDE-6C2A36360342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7" creationId="{AF0FC781-9A69-4371-B051-E8728CAC1545}"/>
          </ac:picMkLst>
        </pc:picChg>
        <pc:picChg chg="add">
          <ac:chgData name="Monica Alessi" userId="22789c10f6e88976" providerId="LiveId" clId="{0F8596DE-6163-4F91-9C95-75133963A979}" dt="2020-09-10T07:24:08.290" v="1968"/>
          <ac:picMkLst>
            <pc:docMk/>
            <pc:sldMk cId="2900131523" sldId="263"/>
            <ac:picMk id="38" creationId="{D7A0FF14-2A3E-4EB8-9EF8-78F7235CCF79}"/>
          </ac:picMkLst>
        </pc:picChg>
      </pc:sldChg>
      <pc:sldChg chg="addSp delSp modSp modAnim">
        <pc:chgData name="Monica Alessi" userId="22789c10f6e88976" providerId="LiveId" clId="{0F8596DE-6163-4F91-9C95-75133963A979}" dt="2020-09-12T10:27:54.594" v="2356"/>
        <pc:sldMkLst>
          <pc:docMk/>
          <pc:sldMk cId="3344990916" sldId="264"/>
        </pc:sldMkLst>
        <pc:spChg chg="del mod">
          <ac:chgData name="Monica Alessi" userId="22789c10f6e88976" providerId="LiveId" clId="{0F8596DE-6163-4F91-9C95-75133963A979}" dt="2020-09-07T09:48:06.681" v="940"/>
          <ac:spMkLst>
            <pc:docMk/>
            <pc:sldMk cId="3344990916" sldId="264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8:08.240" v="942"/>
          <ac:spMkLst>
            <pc:docMk/>
            <pc:sldMk cId="3344990916" sldId="264"/>
            <ac:spMk id="3" creationId="{D34E9E64-A475-4460-AEBB-496C4D845CC4}"/>
          </ac:spMkLst>
        </pc:spChg>
        <pc:spChg chg="add">
          <ac:chgData name="Monica Alessi" userId="22789c10f6e88976" providerId="LiveId" clId="{0F8596DE-6163-4F91-9C95-75133963A979}" dt="2020-09-07T09:47:07.109" v="916"/>
          <ac:spMkLst>
            <pc:docMk/>
            <pc:sldMk cId="3344990916" sldId="264"/>
            <ac:spMk id="28" creationId="{F6639BFF-2732-4294-B717-0BF053D6AFE3}"/>
          </ac:spMkLst>
        </pc:spChg>
        <pc:spChg chg="add ord">
          <ac:chgData name="Monica Alessi" userId="22789c10f6e88976" providerId="LiveId" clId="{0F8596DE-6163-4F91-9C95-75133963A979}" dt="2020-09-10T07:24:55.493" v="1984" actId="167"/>
          <ac:spMkLst>
            <pc:docMk/>
            <pc:sldMk cId="3344990916" sldId="264"/>
            <ac:spMk id="31" creationId="{52BE8795-5512-4B2A-B67C-DC2DB100DE6F}"/>
          </ac:spMkLst>
        </pc:spChg>
        <pc:spChg chg="add">
          <ac:chgData name="Monica Alessi" userId="22789c10f6e88976" providerId="LiveId" clId="{0F8596DE-6163-4F91-9C95-75133963A979}" dt="2020-09-10T07:46:48.520" v="2254"/>
          <ac:spMkLst>
            <pc:docMk/>
            <pc:sldMk cId="3344990916" sldId="264"/>
            <ac:spMk id="59" creationId="{7C24DCC9-420B-4B61-B1BB-6E9C00460DE2}"/>
          </ac:spMkLst>
        </pc:spChg>
        <pc:picChg chg="add del">
          <ac:chgData name="Monica Alessi" userId="22789c10f6e88976" providerId="LiveId" clId="{0F8596DE-6163-4F91-9C95-75133963A979}" dt="2020-09-07T09:49:51.843" v="975"/>
          <ac:picMkLst>
            <pc:docMk/>
            <pc:sldMk cId="3344990916" sldId="264"/>
            <ac:picMk id="31" creationId="{39892F80-2DF7-4D78-B6EE-11C4BF1EEC1C}"/>
          </ac:picMkLst>
        </pc:picChg>
        <pc:picChg chg="add">
          <ac:chgData name="Monica Alessi" userId="22789c10f6e88976" providerId="LiveId" clId="{0F8596DE-6163-4F91-9C95-75133963A979}" dt="2020-09-10T07:24:14.800" v="1972"/>
          <ac:picMkLst>
            <pc:docMk/>
            <pc:sldMk cId="3344990916" sldId="264"/>
            <ac:picMk id="32" creationId="{02AB1005-CCA1-436A-86CF-9EFB86062AD6}"/>
          </ac:picMkLst>
        </pc:picChg>
        <pc:picChg chg="add del">
          <ac:chgData name="Monica Alessi" userId="22789c10f6e88976" providerId="LiveId" clId="{0F8596DE-6163-4F91-9C95-75133963A979}" dt="2020-09-12T10:27:54.594" v="2356"/>
          <ac:picMkLst>
            <pc:docMk/>
            <pc:sldMk cId="3344990916" sldId="264"/>
            <ac:picMk id="33" creationId="{2113204A-8CBB-45C4-8406-EC77871FEB73}"/>
          </ac:picMkLst>
        </pc:picChg>
        <pc:picChg chg="add del mod">
          <ac:chgData name="Monica Alessi" userId="22789c10f6e88976" providerId="LiveId" clId="{0F8596DE-6163-4F91-9C95-75133963A979}" dt="2020-09-12T10:27:54.594" v="2356"/>
          <ac:picMkLst>
            <pc:docMk/>
            <pc:sldMk cId="3344990916" sldId="264"/>
            <ac:picMk id="36" creationId="{5F446487-44C8-41C3-BB7F-C6C149EB2C5E}"/>
          </ac:picMkLst>
        </pc:picChg>
        <pc:picChg chg="add del">
          <ac:chgData name="Monica Alessi" userId="22789c10f6e88976" providerId="LiveId" clId="{0F8596DE-6163-4F91-9C95-75133963A979}" dt="2020-09-12T10:27:54.594" v="2356"/>
          <ac:picMkLst>
            <pc:docMk/>
            <pc:sldMk cId="3344990916" sldId="264"/>
            <ac:picMk id="37" creationId="{0EDD2EE7-9228-4749-800E-E4F841F92498}"/>
          </ac:picMkLst>
        </pc:picChg>
        <pc:picChg chg="add">
          <ac:chgData name="Monica Alessi" userId="22789c10f6e88976" providerId="LiveId" clId="{0F8596DE-6163-4F91-9C95-75133963A979}" dt="2020-08-18T18:05:27.860" v="125"/>
          <ac:picMkLst>
            <pc:docMk/>
            <pc:sldMk cId="3344990916" sldId="264"/>
            <ac:picMk id="37" creationId="{AEC1D733-A3BF-4D08-BEE1-809C71EFF317}"/>
          </ac:picMkLst>
        </pc:picChg>
        <pc:picChg chg="add del">
          <ac:chgData name="Monica Alessi" userId="22789c10f6e88976" providerId="LiveId" clId="{0F8596DE-6163-4F91-9C95-75133963A979}" dt="2020-09-12T10:27:54.594" v="2356"/>
          <ac:picMkLst>
            <pc:docMk/>
            <pc:sldMk cId="3344990916" sldId="264"/>
            <ac:picMk id="39" creationId="{ECE5FD78-D286-409D-8B30-36CFD5A0936F}"/>
          </ac:picMkLst>
        </pc:picChg>
        <pc:picChg chg="add del">
          <ac:chgData name="Monica Alessi" userId="22789c10f6e88976" providerId="LiveId" clId="{0F8596DE-6163-4F91-9C95-75133963A979}" dt="2020-09-12T10:27:54.594" v="2356"/>
          <ac:picMkLst>
            <pc:docMk/>
            <pc:sldMk cId="3344990916" sldId="264"/>
            <ac:picMk id="40" creationId="{A96A787F-C982-41F4-AB69-2291BFC34AD8}"/>
          </ac:picMkLst>
        </pc:picChg>
        <pc:picChg chg="add del">
          <ac:chgData name="Monica Alessi" userId="22789c10f6e88976" providerId="LiveId" clId="{0F8596DE-6163-4F91-9C95-75133963A979}" dt="2020-09-12T10:27:54.594" v="2356"/>
          <ac:picMkLst>
            <pc:docMk/>
            <pc:sldMk cId="3344990916" sldId="264"/>
            <ac:picMk id="41" creationId="{577C81AC-CD12-42A8-8A7D-2CAD9DCC7144}"/>
          </ac:picMkLst>
        </pc:picChg>
        <pc:picChg chg="add del">
          <ac:chgData name="Monica Alessi" userId="22789c10f6e88976" providerId="LiveId" clId="{0F8596DE-6163-4F91-9C95-75133963A979}" dt="2020-09-12T10:27:54.594" v="2356"/>
          <ac:picMkLst>
            <pc:docMk/>
            <pc:sldMk cId="3344990916" sldId="264"/>
            <ac:picMk id="58" creationId="{CAF11A27-0A85-40B1-A2E3-1D807A79AF96}"/>
          </ac:picMkLst>
        </pc:picChg>
      </pc:sldChg>
      <pc:sldChg chg="addSp delSp modSp modAnim">
        <pc:chgData name="Monica Alessi" userId="22789c10f6e88976" providerId="LiveId" clId="{0F8596DE-6163-4F91-9C95-75133963A979}" dt="2020-09-12T10:23:15.952" v="2352" actId="1076"/>
        <pc:sldMkLst>
          <pc:docMk/>
          <pc:sldMk cId="47967302" sldId="265"/>
        </pc:sldMkLst>
        <pc:spChg chg="del">
          <ac:chgData name="Monica Alessi" userId="22789c10f6e88976" providerId="LiveId" clId="{0F8596DE-6163-4F91-9C95-75133963A979}" dt="2020-09-07T09:47:59.956" v="937"/>
          <ac:spMkLst>
            <pc:docMk/>
            <pc:sldMk cId="47967302" sldId="265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8:02.364" v="938"/>
          <ac:spMkLst>
            <pc:docMk/>
            <pc:sldMk cId="47967302" sldId="265"/>
            <ac:spMk id="5" creationId="{F40540C0-04DC-49EA-A1E6-E3072992A5BA}"/>
          </ac:spMkLst>
        </pc:spChg>
        <pc:spChg chg="add">
          <ac:chgData name="Monica Alessi" userId="22789c10f6e88976" providerId="LiveId" clId="{0F8596DE-6163-4F91-9C95-75133963A979}" dt="2020-09-07T09:47:07.907" v="917"/>
          <ac:spMkLst>
            <pc:docMk/>
            <pc:sldMk cId="47967302" sldId="265"/>
            <ac:spMk id="26" creationId="{2DB8B30F-D81A-4A47-95F6-07E85393FA05}"/>
          </ac:spMkLst>
        </pc:spChg>
        <pc:spChg chg="add ord">
          <ac:chgData name="Monica Alessi" userId="22789c10f6e88976" providerId="LiveId" clId="{0F8596DE-6163-4F91-9C95-75133963A979}" dt="2020-09-10T07:25:04.028" v="1986" actId="167"/>
          <ac:spMkLst>
            <pc:docMk/>
            <pc:sldMk cId="47967302" sldId="265"/>
            <ac:spMk id="27" creationId="{D3780C1F-126A-4D01-A6FD-94B87D4B6FB0}"/>
          </ac:spMkLst>
        </pc:spChg>
        <pc:spChg chg="add">
          <ac:chgData name="Monica Alessi" userId="22789c10f6e88976" providerId="LiveId" clId="{0F8596DE-6163-4F91-9C95-75133963A979}" dt="2020-09-10T07:46:49.722" v="2255"/>
          <ac:spMkLst>
            <pc:docMk/>
            <pc:sldMk cId="47967302" sldId="265"/>
            <ac:spMk id="55" creationId="{EB8E6060-99EE-4E85-AA88-74BF4C8AADB2}"/>
          </ac:spMkLst>
        </pc:spChg>
        <pc:picChg chg="add">
          <ac:chgData name="Monica Alessi" userId="22789c10f6e88976" providerId="LiveId" clId="{0F8596DE-6163-4F91-9C95-75133963A979}" dt="2020-09-10T07:24:15.837" v="1973"/>
          <ac:picMkLst>
            <pc:docMk/>
            <pc:sldMk cId="47967302" sldId="265"/>
            <ac:picMk id="28" creationId="{C526264E-DD5B-44F6-B56D-3A1AFF04989A}"/>
          </ac:picMkLst>
        </pc:picChg>
        <pc:picChg chg="add del">
          <ac:chgData name="Monica Alessi" userId="22789c10f6e88976" providerId="LiveId" clId="{0F8596DE-6163-4F91-9C95-75133963A979}" dt="2020-09-07T09:49:51.293" v="974"/>
          <ac:picMkLst>
            <pc:docMk/>
            <pc:sldMk cId="47967302" sldId="265"/>
            <ac:picMk id="28" creationId="{E83D5148-3521-41C7-8C0C-FDC9586DCB91}"/>
          </ac:picMkLst>
        </pc:picChg>
        <pc:picChg chg="add del mod">
          <ac:chgData name="Monica Alessi" userId="22789c10f6e88976" providerId="LiveId" clId="{0F8596DE-6163-4F91-9C95-75133963A979}" dt="2020-09-12T10:22:53.942" v="2348"/>
          <ac:picMkLst>
            <pc:docMk/>
            <pc:sldMk cId="47967302" sldId="265"/>
            <ac:picMk id="30" creationId="{9338499E-22FE-4E1B-998B-73D51E39F2A6}"/>
          </ac:picMkLst>
        </pc:picChg>
        <pc:picChg chg="add del mod">
          <ac:chgData name="Monica Alessi" userId="22789c10f6e88976" providerId="LiveId" clId="{0F8596DE-6163-4F91-9C95-75133963A979}" dt="2020-09-12T10:23:15.183" v="2351"/>
          <ac:picMkLst>
            <pc:docMk/>
            <pc:sldMk cId="47967302" sldId="265"/>
            <ac:picMk id="31" creationId="{81AAD266-144D-4970-B316-297B87B0434C}"/>
          </ac:picMkLst>
        </pc:picChg>
        <pc:picChg chg="add mod">
          <ac:chgData name="Monica Alessi" userId="22789c10f6e88976" providerId="LiveId" clId="{0F8596DE-6163-4F91-9C95-75133963A979}" dt="2020-09-12T10:22:53.351" v="2347" actId="1076"/>
          <ac:picMkLst>
            <pc:docMk/>
            <pc:sldMk cId="47967302" sldId="265"/>
            <ac:picMk id="32" creationId="{3F6DB968-7946-4579-BB33-8CB9310CA0D9}"/>
          </ac:picMkLst>
        </pc:picChg>
        <pc:picChg chg="add mod">
          <ac:chgData name="Monica Alessi" userId="22789c10f6e88976" providerId="LiveId" clId="{0F8596DE-6163-4F91-9C95-75133963A979}" dt="2020-09-12T10:22:53.351" v="2347" actId="1076"/>
          <ac:picMkLst>
            <pc:docMk/>
            <pc:sldMk cId="47967302" sldId="265"/>
            <ac:picMk id="33" creationId="{FDAFDB5A-3B51-4D5A-946C-CADA89CD5FCE}"/>
          </ac:picMkLst>
        </pc:picChg>
        <pc:picChg chg="add del mod">
          <ac:chgData name="Monica Alessi" userId="22789c10f6e88976" providerId="LiveId" clId="{0F8596DE-6163-4F91-9C95-75133963A979}" dt="2020-09-12T10:22:53.942" v="2348"/>
          <ac:picMkLst>
            <pc:docMk/>
            <pc:sldMk cId="47967302" sldId="265"/>
            <ac:picMk id="35" creationId="{F555B290-4EB5-44B7-8977-3EED56248994}"/>
          </ac:picMkLst>
        </pc:picChg>
        <pc:picChg chg="add del mod">
          <ac:chgData name="Monica Alessi" userId="22789c10f6e88976" providerId="LiveId" clId="{0F8596DE-6163-4F91-9C95-75133963A979}" dt="2020-09-12T10:22:53.942" v="2348"/>
          <ac:picMkLst>
            <pc:docMk/>
            <pc:sldMk cId="47967302" sldId="265"/>
            <ac:picMk id="36" creationId="{F929FA90-EBBF-45B8-B1CD-5B336895F5B8}"/>
          </ac:picMkLst>
        </pc:picChg>
        <pc:picChg chg="add del mod">
          <ac:chgData name="Monica Alessi" userId="22789c10f6e88976" providerId="LiveId" clId="{0F8596DE-6163-4F91-9C95-75133963A979}" dt="2020-09-12T10:22:53.942" v="2348"/>
          <ac:picMkLst>
            <pc:docMk/>
            <pc:sldMk cId="47967302" sldId="265"/>
            <ac:picMk id="54" creationId="{17D28077-08A1-43C8-A800-5EBA7EA1EA70}"/>
          </ac:picMkLst>
        </pc:picChg>
        <pc:picChg chg="add mod">
          <ac:chgData name="Monica Alessi" userId="22789c10f6e88976" providerId="LiveId" clId="{0F8596DE-6163-4F91-9C95-75133963A979}" dt="2020-09-12T10:19:58.737" v="2333" actId="571"/>
          <ac:picMkLst>
            <pc:docMk/>
            <pc:sldMk cId="47967302" sldId="265"/>
            <ac:picMk id="56" creationId="{7C3E1A8B-FF67-45A2-AD94-9223F4DC3012}"/>
          </ac:picMkLst>
        </pc:picChg>
        <pc:picChg chg="add mod">
          <ac:chgData name="Monica Alessi" userId="22789c10f6e88976" providerId="LiveId" clId="{0F8596DE-6163-4F91-9C95-75133963A979}" dt="2020-09-12T10:19:58.737" v="2333" actId="571"/>
          <ac:picMkLst>
            <pc:docMk/>
            <pc:sldMk cId="47967302" sldId="265"/>
            <ac:picMk id="57" creationId="{CD56892C-1FE1-466E-9E6C-E54874F4B1B8}"/>
          </ac:picMkLst>
        </pc:picChg>
        <pc:picChg chg="add mod">
          <ac:chgData name="Monica Alessi" userId="22789c10f6e88976" providerId="LiveId" clId="{0F8596DE-6163-4F91-9C95-75133963A979}" dt="2020-09-12T10:19:58.737" v="2333" actId="571"/>
          <ac:picMkLst>
            <pc:docMk/>
            <pc:sldMk cId="47967302" sldId="265"/>
            <ac:picMk id="58" creationId="{63220C54-24ED-48B9-B916-18479BAAAF08}"/>
          </ac:picMkLst>
        </pc:picChg>
        <pc:picChg chg="add del mod">
          <ac:chgData name="Monica Alessi" userId="22789c10f6e88976" providerId="LiveId" clId="{0F8596DE-6163-4F91-9C95-75133963A979}" dt="2020-09-12T10:23:15.952" v="2352" actId="1076"/>
          <ac:picMkLst>
            <pc:docMk/>
            <pc:sldMk cId="47967302" sldId="265"/>
            <ac:picMk id="59" creationId="{D8D74BE8-CE11-472A-8AA5-983366C8C16F}"/>
          </ac:picMkLst>
        </pc:picChg>
        <pc:picChg chg="add del mod">
          <ac:chgData name="Monica Alessi" userId="22789c10f6e88976" providerId="LiveId" clId="{0F8596DE-6163-4F91-9C95-75133963A979}" dt="2020-09-12T10:22:53.942" v="2348"/>
          <ac:picMkLst>
            <pc:docMk/>
            <pc:sldMk cId="47967302" sldId="265"/>
            <ac:picMk id="60" creationId="{24618E67-F560-48F1-9783-73737785E113}"/>
          </ac:picMkLst>
        </pc:picChg>
        <pc:picChg chg="add del mod">
          <ac:chgData name="Monica Alessi" userId="22789c10f6e88976" providerId="LiveId" clId="{0F8596DE-6163-4F91-9C95-75133963A979}" dt="2020-09-12T10:22:53.942" v="2348"/>
          <ac:picMkLst>
            <pc:docMk/>
            <pc:sldMk cId="47967302" sldId="265"/>
            <ac:picMk id="61" creationId="{81DC62D1-F167-427F-A4A6-AC2ACC38AF00}"/>
          </ac:picMkLst>
        </pc:picChg>
      </pc:sldChg>
      <pc:sldChg chg="addSp delSp modSp modAnim">
        <pc:chgData name="Monica Alessi" userId="22789c10f6e88976" providerId="LiveId" clId="{0F8596DE-6163-4F91-9C95-75133963A979}" dt="2020-09-10T07:46:54.731" v="2259"/>
        <pc:sldMkLst>
          <pc:docMk/>
          <pc:sldMk cId="2604639301" sldId="266"/>
        </pc:sldMkLst>
        <pc:spChg chg="del">
          <ac:chgData name="Monica Alessi" userId="22789c10f6e88976" providerId="LiveId" clId="{0F8596DE-6163-4F91-9C95-75133963A979}" dt="2020-09-07T09:47:29.198" v="928"/>
          <ac:spMkLst>
            <pc:docMk/>
            <pc:sldMk cId="2604639301" sldId="266"/>
            <ac:spMk id="2" creationId="{A48DF48E-C56F-459D-BF07-D8C27BA91F7F}"/>
          </ac:spMkLst>
        </pc:spChg>
        <pc:spChg chg="mod">
          <ac:chgData name="Monica Alessi" userId="22789c10f6e88976" providerId="LiveId" clId="{0F8596DE-6163-4F91-9C95-75133963A979}" dt="2020-08-18T18:34:41.475" v="838" actId="20577"/>
          <ac:spMkLst>
            <pc:docMk/>
            <pc:sldMk cId="2604639301" sldId="266"/>
            <ac:spMk id="3" creationId="{7946952F-A89C-45E5-BD2C-FB9439AFBCFA}"/>
          </ac:spMkLst>
        </pc:spChg>
        <pc:spChg chg="add del mod">
          <ac:chgData name="Monica Alessi" userId="22789c10f6e88976" providerId="LiveId" clId="{0F8596DE-6163-4F91-9C95-75133963A979}" dt="2020-09-07T09:47:31.540" v="929"/>
          <ac:spMkLst>
            <pc:docMk/>
            <pc:sldMk cId="2604639301" sldId="266"/>
            <ac:spMk id="5" creationId="{336F310C-D48F-4AF6-A2D2-A5DF12EB13A2}"/>
          </ac:spMkLst>
        </pc:spChg>
        <pc:spChg chg="mod">
          <ac:chgData name="Monica Alessi" userId="22789c10f6e88976" providerId="LiveId" clId="{0F8596DE-6163-4F91-9C95-75133963A979}" dt="2020-08-18T18:33:17.375" v="765" actId="1076"/>
          <ac:spMkLst>
            <pc:docMk/>
            <pc:sldMk cId="2604639301" sldId="266"/>
            <ac:spMk id="7" creationId="{648873EF-3A08-49FB-9F54-70E7DEF16FFB}"/>
          </ac:spMkLst>
        </pc:spChg>
        <pc:spChg chg="mod">
          <ac:chgData name="Monica Alessi" userId="22789c10f6e88976" providerId="LiveId" clId="{0F8596DE-6163-4F91-9C95-75133963A979}" dt="2020-08-18T18:33:19.230" v="766" actId="1076"/>
          <ac:spMkLst>
            <pc:docMk/>
            <pc:sldMk cId="2604639301" sldId="266"/>
            <ac:spMk id="29" creationId="{A510FE73-D3B2-4C75-A286-740E5B407BC0}"/>
          </ac:spMkLst>
        </pc:spChg>
        <pc:spChg chg="mod">
          <ac:chgData name="Monica Alessi" userId="22789c10f6e88976" providerId="LiveId" clId="{0F8596DE-6163-4F91-9C95-75133963A979}" dt="2020-08-18T18:33:21.558" v="767" actId="1076"/>
          <ac:spMkLst>
            <pc:docMk/>
            <pc:sldMk cId="2604639301" sldId="266"/>
            <ac:spMk id="30" creationId="{71984CFF-7DE4-4268-A4D7-9B0100203CBE}"/>
          </ac:spMkLst>
        </pc:spChg>
        <pc:spChg chg="mod">
          <ac:chgData name="Monica Alessi" userId="22789c10f6e88976" providerId="LiveId" clId="{0F8596DE-6163-4F91-9C95-75133963A979}" dt="2020-08-18T18:33:17.375" v="765" actId="1076"/>
          <ac:spMkLst>
            <pc:docMk/>
            <pc:sldMk cId="2604639301" sldId="266"/>
            <ac:spMk id="31" creationId="{4EE03BE2-52AE-462E-B2D0-E09840449EA0}"/>
          </ac:spMkLst>
        </pc:spChg>
        <pc:spChg chg="add">
          <ac:chgData name="Monica Alessi" userId="22789c10f6e88976" providerId="LiveId" clId="{0F8596DE-6163-4F91-9C95-75133963A979}" dt="2020-09-07T09:47:11.827" v="921"/>
          <ac:spMkLst>
            <pc:docMk/>
            <pc:sldMk cId="2604639301" sldId="266"/>
            <ac:spMk id="32" creationId="{DC429D76-F229-4CDF-825D-D86F3943E076}"/>
          </ac:spMkLst>
        </pc:spChg>
        <pc:spChg chg="add ord">
          <ac:chgData name="Monica Alessi" userId="22789c10f6e88976" providerId="LiveId" clId="{0F8596DE-6163-4F91-9C95-75133963A979}" dt="2020-09-10T07:25:17.321" v="1989" actId="167"/>
          <ac:spMkLst>
            <pc:docMk/>
            <pc:sldMk cId="2604639301" sldId="266"/>
            <ac:spMk id="33" creationId="{E3C5C6CE-9501-4CD7-8C3E-29E1EC5E75AD}"/>
          </ac:spMkLst>
        </pc:spChg>
        <pc:spChg chg="add">
          <ac:chgData name="Monica Alessi" userId="22789c10f6e88976" providerId="LiveId" clId="{0F8596DE-6163-4F91-9C95-75133963A979}" dt="2020-09-10T07:46:54.731" v="2259"/>
          <ac:spMkLst>
            <pc:docMk/>
            <pc:sldMk cId="2604639301" sldId="266"/>
            <ac:spMk id="60" creationId="{C5AFBFD4-B3A8-462B-8EF0-FF533BC50C45}"/>
          </ac:spMkLst>
        </pc:spChg>
        <pc:picChg chg="add del">
          <ac:chgData name="Monica Alessi" userId="22789c10f6e88976" providerId="LiveId" clId="{0F8596DE-6163-4F91-9C95-75133963A979}" dt="2020-09-07T09:49:49.701" v="970"/>
          <ac:picMkLst>
            <pc:docMk/>
            <pc:sldMk cId="2604639301" sldId="266"/>
            <ac:picMk id="33" creationId="{B2E3127D-1EED-4132-A2ED-D2B007C62883}"/>
          </ac:picMkLst>
        </pc:picChg>
        <pc:picChg chg="add">
          <ac:chgData name="Monica Alessi" userId="22789c10f6e88976" providerId="LiveId" clId="{0F8596DE-6163-4F91-9C95-75133963A979}" dt="2020-08-18T18:05:33.485" v="129"/>
          <ac:picMkLst>
            <pc:docMk/>
            <pc:sldMk cId="2604639301" sldId="266"/>
            <ac:picMk id="33" creationId="{E5A859EC-BE97-469E-858E-ECD33A1F92C4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34" creationId="{DDC74B1C-D8A1-4BE6-A9EA-CF471A0AD0D0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35" creationId="{AED6262D-0DD2-4648-8F0A-2C0E5EE897DA}"/>
          </ac:picMkLst>
        </pc:picChg>
        <pc:picChg chg="add mod">
          <ac:chgData name="Monica Alessi" userId="22789c10f6e88976" providerId="LiveId" clId="{0F8596DE-6163-4F91-9C95-75133963A979}" dt="2020-09-10T07:38:03.169" v="2203"/>
          <ac:picMkLst>
            <pc:docMk/>
            <pc:sldMk cId="2604639301" sldId="266"/>
            <ac:picMk id="54" creationId="{B3DEEA43-2EEF-4F78-AEFE-4CF189D71165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5" creationId="{CCB735D4-A4F5-46D9-A9D7-2D16FBBBD902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6" creationId="{0AE97180-5277-4310-805E-A57E8DFB482B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7" creationId="{35217DBA-692A-4F2A-AC7D-DC8D694E53E9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8" creationId="{3F06F2F8-1AF0-4283-9DA0-B081F9646ACE}"/>
          </ac:picMkLst>
        </pc:picChg>
        <pc:picChg chg="add">
          <ac:chgData name="Monica Alessi" userId="22789c10f6e88976" providerId="LiveId" clId="{0F8596DE-6163-4F91-9C95-75133963A979}" dt="2020-09-10T07:24:21.581" v="1977"/>
          <ac:picMkLst>
            <pc:docMk/>
            <pc:sldMk cId="2604639301" sldId="266"/>
            <ac:picMk id="59" creationId="{C4BE1E8B-31D6-4F6A-9517-CC35126725CD}"/>
          </ac:picMkLst>
        </pc:picChg>
      </pc:sldChg>
      <pc:sldChg chg="addSp delSp modSp modAnim">
        <pc:chgData name="Monica Alessi" userId="22789c10f6e88976" providerId="LiveId" clId="{0F8596DE-6163-4F91-9C95-75133963A979}" dt="2020-09-10T07:46:55.898" v="2260"/>
        <pc:sldMkLst>
          <pc:docMk/>
          <pc:sldMk cId="661731669" sldId="267"/>
        </pc:sldMkLst>
        <pc:spChg chg="del">
          <ac:chgData name="Monica Alessi" userId="22789c10f6e88976" providerId="LiveId" clId="{0F8596DE-6163-4F91-9C95-75133963A979}" dt="2020-09-07T09:47:23.712" v="926"/>
          <ac:spMkLst>
            <pc:docMk/>
            <pc:sldMk cId="661731669" sldId="267"/>
            <ac:spMk id="2" creationId="{A48DF48E-C56F-459D-BF07-D8C27BA91F7F}"/>
          </ac:spMkLst>
        </pc:spChg>
        <pc:spChg chg="mod">
          <ac:chgData name="Monica Alessi" userId="22789c10f6e88976" providerId="LiveId" clId="{0F8596DE-6163-4F91-9C95-75133963A979}" dt="2020-08-18T18:35:01.459" v="862" actId="20577"/>
          <ac:spMkLst>
            <pc:docMk/>
            <pc:sldMk cId="661731669" sldId="267"/>
            <ac:spMk id="3" creationId="{7946952F-A89C-45E5-BD2C-FB9439AFBCFA}"/>
          </ac:spMkLst>
        </pc:spChg>
        <pc:spChg chg="add del mod">
          <ac:chgData name="Monica Alessi" userId="22789c10f6e88976" providerId="LiveId" clId="{0F8596DE-6163-4F91-9C95-75133963A979}" dt="2020-09-07T09:47:24.563" v="927"/>
          <ac:spMkLst>
            <pc:docMk/>
            <pc:sldMk cId="661731669" sldId="267"/>
            <ac:spMk id="5" creationId="{96E5D73A-2383-4EC6-B1F7-CC7A9148A821}"/>
          </ac:spMkLst>
        </pc:spChg>
        <pc:spChg chg="del">
          <ac:chgData name="Monica Alessi" userId="22789c10f6e88976" providerId="LiveId" clId="{0F8596DE-6163-4F91-9C95-75133963A979}" dt="2020-08-18T18:35:07.325" v="863"/>
          <ac:spMkLst>
            <pc:docMk/>
            <pc:sldMk cId="661731669" sldId="267"/>
            <ac:spMk id="5" creationId="{96F842A9-D3C0-4455-82F5-E12E6469ECB2}"/>
          </ac:spMkLst>
        </pc:spChg>
        <pc:spChg chg="del mod">
          <ac:chgData name="Monica Alessi" userId="22789c10f6e88976" providerId="LiveId" clId="{0F8596DE-6163-4F91-9C95-75133963A979}" dt="2020-08-18T18:35:09.353" v="865"/>
          <ac:spMkLst>
            <pc:docMk/>
            <pc:sldMk cId="661731669" sldId="267"/>
            <ac:spMk id="8" creationId="{0B36CEB9-43D0-44EA-8115-F6EA4E74FEF3}"/>
          </ac:spMkLst>
        </pc:spChg>
        <pc:spChg chg="add mod">
          <ac:chgData name="Monica Alessi" userId="22789c10f6e88976" providerId="LiveId" clId="{0F8596DE-6163-4F91-9C95-75133963A979}" dt="2020-08-18T18:36:07.328" v="887" actId="1076"/>
          <ac:spMkLst>
            <pc:docMk/>
            <pc:sldMk cId="661731669" sldId="267"/>
            <ac:spMk id="11" creationId="{8832CA0D-7815-4940-A59E-AAA26DFE3F50}"/>
          </ac:spMkLst>
        </pc:spChg>
        <pc:spChg chg="add">
          <ac:chgData name="Monica Alessi" userId="22789c10f6e88976" providerId="LiveId" clId="{0F8596DE-6163-4F91-9C95-75133963A979}" dt="2020-09-07T09:47:12.976" v="922"/>
          <ac:spMkLst>
            <pc:docMk/>
            <pc:sldMk cId="661731669" sldId="267"/>
            <ac:spMk id="27" creationId="{947535E8-0E6B-49C3-8853-AADB3E1BE00A}"/>
          </ac:spMkLst>
        </pc:spChg>
        <pc:spChg chg="add ord">
          <ac:chgData name="Monica Alessi" userId="22789c10f6e88976" providerId="LiveId" clId="{0F8596DE-6163-4F91-9C95-75133963A979}" dt="2020-09-10T07:25:21.917" v="1990" actId="167"/>
          <ac:spMkLst>
            <pc:docMk/>
            <pc:sldMk cId="661731669" sldId="267"/>
            <ac:spMk id="28" creationId="{D298DC5C-5508-45C8-B049-6503CDC03412}"/>
          </ac:spMkLst>
        </pc:spChg>
        <pc:spChg chg="add">
          <ac:chgData name="Monica Alessi" userId="22789c10f6e88976" providerId="LiveId" clId="{0F8596DE-6163-4F91-9C95-75133963A979}" dt="2020-09-10T07:46:55.898" v="2260"/>
          <ac:spMkLst>
            <pc:docMk/>
            <pc:sldMk cId="661731669" sldId="267"/>
            <ac:spMk id="55" creationId="{00848AC8-8571-46D6-9764-471D881C4CEB}"/>
          </ac:spMkLst>
        </pc:spChg>
        <pc:picChg chg="add mod">
          <ac:chgData name="Monica Alessi" userId="22789c10f6e88976" providerId="LiveId" clId="{0F8596DE-6163-4F91-9C95-75133963A979}" dt="2020-08-18T18:36:05.157" v="886" actId="1076"/>
          <ac:picMkLst>
            <pc:docMk/>
            <pc:sldMk cId="661731669" sldId="267"/>
            <ac:picMk id="7" creationId="{47E1A9D6-63EB-46D8-B7FB-1ADB1463CE91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29" creationId="{8C2F6CA5-8852-4143-864A-28BA625B780F}"/>
          </ac:picMkLst>
        </pc:picChg>
        <pc:picChg chg="add del">
          <ac:chgData name="Monica Alessi" userId="22789c10f6e88976" providerId="LiveId" clId="{0F8596DE-6163-4F91-9C95-75133963A979}" dt="2020-09-07T09:49:49.347" v="969"/>
          <ac:picMkLst>
            <pc:docMk/>
            <pc:sldMk cId="661731669" sldId="267"/>
            <ac:picMk id="29" creationId="{B8CD1018-86BD-4F4B-81BA-4A0B049C7917}"/>
          </ac:picMkLst>
        </pc:picChg>
        <pc:picChg chg="add">
          <ac:chgData name="Monica Alessi" userId="22789c10f6e88976" providerId="LiveId" clId="{0F8596DE-6163-4F91-9C95-75133963A979}" dt="2020-08-18T18:05:34.461" v="130"/>
          <ac:picMkLst>
            <pc:docMk/>
            <pc:sldMk cId="661731669" sldId="267"/>
            <ac:picMk id="30" creationId="{001D4F64-DD25-4DAC-AFE4-D53B2B56F62F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30" creationId="{5684123A-1FBA-4B46-A9C6-8F5511034597}"/>
          </ac:picMkLst>
        </pc:picChg>
        <pc:picChg chg="add mod">
          <ac:chgData name="Monica Alessi" userId="22789c10f6e88976" providerId="LiveId" clId="{0F8596DE-6163-4F91-9C95-75133963A979}" dt="2020-09-10T07:38:09.932" v="2204"/>
          <ac:picMkLst>
            <pc:docMk/>
            <pc:sldMk cId="661731669" sldId="267"/>
            <ac:picMk id="31" creationId="{096BAA69-D2DE-48A5-8CF7-52025AFB2EF8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32" creationId="{002BC1FA-9547-47FA-BABF-1C8B3FC43F4A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51" creationId="{67998E57-86B5-4263-9AF9-E47747828864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52" creationId="{2816CF51-59C1-44CA-A343-259571DE80CD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53" creationId="{484DBFF0-69DA-4082-9078-12654A28493B}"/>
          </ac:picMkLst>
        </pc:picChg>
        <pc:picChg chg="add">
          <ac:chgData name="Monica Alessi" userId="22789c10f6e88976" providerId="LiveId" clId="{0F8596DE-6163-4F91-9C95-75133963A979}" dt="2020-09-10T07:24:22.645" v="1978"/>
          <ac:picMkLst>
            <pc:docMk/>
            <pc:sldMk cId="661731669" sldId="267"/>
            <ac:picMk id="54" creationId="{B308A483-C036-423B-883D-CBA76DF13DBF}"/>
          </ac:picMkLst>
        </pc:pic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9" creationId="{D3C8DD5F-9A0C-401A-BCC3-3BE090C94457}"/>
          </ac:inkMkLst>
        </pc:ink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10" creationId="{406ABD9B-5C6C-47C9-9C0F-6A73A86F87A3}"/>
          </ac:inkMkLst>
        </pc:ink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13" creationId="{789CC950-0206-460A-AD78-65D79829E1D4}"/>
          </ac:inkMkLst>
        </pc:ink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14" creationId="{3037FC24-56D4-4A22-99EC-9014936319B9}"/>
          </ac:inkMkLst>
        </pc:inkChg>
        <pc:inkChg chg="del">
          <ac:chgData name="Monica Alessi" userId="22789c10f6e88976" providerId="LiveId" clId="{0F8596DE-6163-4F91-9C95-75133963A979}" dt="2020-08-18T18:35:11.997" v="866"/>
          <ac:inkMkLst>
            <pc:docMk/>
            <pc:sldMk cId="661731669" sldId="267"/>
            <ac:inkMk id="15" creationId="{B99815E1-37B2-42F0-AF16-7957A12843D9}"/>
          </ac:inkMkLst>
        </pc:inkChg>
      </pc:sldChg>
      <pc:sldChg chg="addSp delSp modSp modAnim">
        <pc:chgData name="Monica Alessi" userId="22789c10f6e88976" providerId="LiveId" clId="{0F8596DE-6163-4F91-9C95-75133963A979}" dt="2020-09-10T07:46:53.399" v="2258"/>
        <pc:sldMkLst>
          <pc:docMk/>
          <pc:sldMk cId="2905628949" sldId="272"/>
        </pc:sldMkLst>
        <pc:spChg chg="del mod">
          <ac:chgData name="Monica Alessi" userId="22789c10f6e88976" providerId="LiveId" clId="{0F8596DE-6163-4F91-9C95-75133963A979}" dt="2020-09-07T09:47:35.913" v="931"/>
          <ac:spMkLst>
            <pc:docMk/>
            <pc:sldMk cId="2905628949" sldId="272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7:38.109" v="932"/>
          <ac:spMkLst>
            <pc:docMk/>
            <pc:sldMk cId="2905628949" sldId="272"/>
            <ac:spMk id="3" creationId="{03F0A1C2-A2D3-4630-A2B0-05404DE43B5E}"/>
          </ac:spMkLst>
        </pc:spChg>
        <pc:spChg chg="add">
          <ac:chgData name="Monica Alessi" userId="22789c10f6e88976" providerId="LiveId" clId="{0F8596DE-6163-4F91-9C95-75133963A979}" dt="2020-09-07T09:47:11.078" v="920"/>
          <ac:spMkLst>
            <pc:docMk/>
            <pc:sldMk cId="2905628949" sldId="272"/>
            <ac:spMk id="25" creationId="{11F42163-B039-4ABF-8995-5EE24E92D59B}"/>
          </ac:spMkLst>
        </pc:spChg>
        <pc:spChg chg="add ord">
          <ac:chgData name="Monica Alessi" userId="22789c10f6e88976" providerId="LiveId" clId="{0F8596DE-6163-4F91-9C95-75133963A979}" dt="2020-09-10T07:25:07.796" v="1987" actId="167"/>
          <ac:spMkLst>
            <pc:docMk/>
            <pc:sldMk cId="2905628949" sldId="272"/>
            <ac:spMk id="26" creationId="{1D619BFA-487B-4DFC-8F66-3DB9B7E1655D}"/>
          </ac:spMkLst>
        </pc:spChg>
        <pc:spChg chg="add">
          <ac:chgData name="Monica Alessi" userId="22789c10f6e88976" providerId="LiveId" clId="{0F8596DE-6163-4F91-9C95-75133963A979}" dt="2020-09-10T07:46:53.399" v="2258"/>
          <ac:spMkLst>
            <pc:docMk/>
            <pc:sldMk cId="2905628949" sldId="272"/>
            <ac:spMk id="53" creationId="{8CC2EB10-2EA0-48EB-ABD4-2A46BFAF47FE}"/>
          </ac:spMkLst>
        </pc:spChg>
        <pc:picChg chg="add del">
          <ac:chgData name="Monica Alessi" userId="22789c10f6e88976" providerId="LiveId" clId="{0F8596DE-6163-4F91-9C95-75133963A979}" dt="2020-09-07T09:49:49.914" v="971"/>
          <ac:picMkLst>
            <pc:docMk/>
            <pc:sldMk cId="2905628949" sldId="272"/>
            <ac:picMk id="27" creationId="{3981A028-C536-4499-9A2E-2A72B3D2E39E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27" creationId="{6BD2108D-515A-4AE4-A334-2CC3F48B2C94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28" creationId="{531E8BAF-93C6-4487-A617-68F5C8D317DE}"/>
          </ac:picMkLst>
        </pc:picChg>
        <pc:picChg chg="add mod">
          <ac:chgData name="Monica Alessi" userId="22789c10f6e88976" providerId="LiveId" clId="{0F8596DE-6163-4F91-9C95-75133963A979}" dt="2020-09-10T07:37:55.100" v="2202"/>
          <ac:picMkLst>
            <pc:docMk/>
            <pc:sldMk cId="2905628949" sldId="272"/>
            <ac:picMk id="33" creationId="{3CAFFFF7-2F17-4098-8ABE-EDDD8A4E8C4B}"/>
          </ac:picMkLst>
        </pc:picChg>
        <pc:picChg chg="add">
          <ac:chgData name="Monica Alessi" userId="22789c10f6e88976" providerId="LiveId" clId="{0F8596DE-6163-4F91-9C95-75133963A979}" dt="2020-08-18T18:05:32.095" v="128"/>
          <ac:picMkLst>
            <pc:docMk/>
            <pc:sldMk cId="2905628949" sldId="272"/>
            <ac:picMk id="33" creationId="{D2EA498A-18FF-40F5-9632-392FE7CFBBAB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34" creationId="{F99E1D83-7270-47E3-83D0-96087057CA71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38" creationId="{63D89D7B-C0AA-44C6-985F-B44114926910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39" creationId="{BA2EDAF7-6FB6-4750-AFE7-39F7D9AE7A4A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51" creationId="{F1BECD4F-964E-4BF6-8FFB-114320AFA45B}"/>
          </ac:picMkLst>
        </pc:picChg>
        <pc:picChg chg="add">
          <ac:chgData name="Monica Alessi" userId="22789c10f6e88976" providerId="LiveId" clId="{0F8596DE-6163-4F91-9C95-75133963A979}" dt="2020-09-10T07:24:20.108" v="1976"/>
          <ac:picMkLst>
            <pc:docMk/>
            <pc:sldMk cId="2905628949" sldId="272"/>
            <ac:picMk id="52" creationId="{F0F62ABA-0C1E-4B46-9BB3-09195AD8DA55}"/>
          </ac:picMkLst>
        </pc:picChg>
      </pc:sldChg>
      <pc:sldChg chg="addSp delSp modSp modAnim">
        <pc:chgData name="Monica Alessi" userId="22789c10f6e88976" providerId="LiveId" clId="{0F8596DE-6163-4F91-9C95-75133963A979}" dt="2020-09-10T07:46:52.511" v="2257"/>
        <pc:sldMkLst>
          <pc:docMk/>
          <pc:sldMk cId="2745716260" sldId="273"/>
        </pc:sldMkLst>
        <pc:spChg chg="del">
          <ac:chgData name="Monica Alessi" userId="22789c10f6e88976" providerId="LiveId" clId="{0F8596DE-6163-4F91-9C95-75133963A979}" dt="2020-09-07T09:47:44.297" v="933"/>
          <ac:spMkLst>
            <pc:docMk/>
            <pc:sldMk cId="2745716260" sldId="273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7:46.594" v="934"/>
          <ac:spMkLst>
            <pc:docMk/>
            <pc:sldMk cId="2745716260" sldId="273"/>
            <ac:spMk id="3" creationId="{DA52446E-DB9E-43BE-A2BF-83A88FE9D3F2}"/>
          </ac:spMkLst>
        </pc:spChg>
        <pc:spChg chg="add mod">
          <ac:chgData name="Monica Alessi" userId="22789c10f6e88976" providerId="LiveId" clId="{0F8596DE-6163-4F91-9C95-75133963A979}" dt="2020-08-18T18:31:25.566" v="751" actId="207"/>
          <ac:spMkLst>
            <pc:docMk/>
            <pc:sldMk cId="2745716260" sldId="273"/>
            <ac:spMk id="10" creationId="{EC6D39FB-8198-4EFA-B359-5DF524A2A0C7}"/>
          </ac:spMkLst>
        </pc:spChg>
        <pc:spChg chg="add">
          <ac:chgData name="Monica Alessi" userId="22789c10f6e88976" providerId="LiveId" clId="{0F8596DE-6163-4F91-9C95-75133963A979}" dt="2020-09-07T09:47:09.828" v="919"/>
          <ac:spMkLst>
            <pc:docMk/>
            <pc:sldMk cId="2745716260" sldId="273"/>
            <ac:spMk id="34" creationId="{FACBCB65-CF1D-407E-AF75-2D6BBA46EA2B}"/>
          </ac:spMkLst>
        </pc:spChg>
        <pc:spChg chg="add ord">
          <ac:chgData name="Monica Alessi" userId="22789c10f6e88976" providerId="LiveId" clId="{0F8596DE-6163-4F91-9C95-75133963A979}" dt="2020-09-10T07:25:11.850" v="1988" actId="167"/>
          <ac:spMkLst>
            <pc:docMk/>
            <pc:sldMk cId="2745716260" sldId="273"/>
            <ac:spMk id="38" creationId="{6E8B61DA-A085-4002-8B4F-BA53F6D281D4}"/>
          </ac:spMkLst>
        </pc:spChg>
        <pc:spChg chg="add mod">
          <ac:chgData name="Monica Alessi" userId="22789c10f6e88976" providerId="LiveId" clId="{0F8596DE-6163-4F91-9C95-75133963A979}" dt="2020-08-18T18:31:39.815" v="755" actId="1076"/>
          <ac:spMkLst>
            <pc:docMk/>
            <pc:sldMk cId="2745716260" sldId="273"/>
            <ac:spMk id="40" creationId="{4CA152D1-A9E9-4366-8E42-3FE866A68FD2}"/>
          </ac:spMkLst>
        </pc:spChg>
        <pc:spChg chg="add mod">
          <ac:chgData name="Monica Alessi" userId="22789c10f6e88976" providerId="LiveId" clId="{0F8596DE-6163-4F91-9C95-75133963A979}" dt="2020-08-18T18:31:50.324" v="757" actId="1076"/>
          <ac:spMkLst>
            <pc:docMk/>
            <pc:sldMk cId="2745716260" sldId="273"/>
            <ac:spMk id="42" creationId="{DB7C58E3-4816-4A05-9909-910BBD33C8EA}"/>
          </ac:spMkLst>
        </pc:spChg>
        <pc:spChg chg="add mod">
          <ac:chgData name="Monica Alessi" userId="22789c10f6e88976" providerId="LiveId" clId="{0F8596DE-6163-4F91-9C95-75133963A979}" dt="2020-08-18T18:31:59.246" v="759" actId="1076"/>
          <ac:spMkLst>
            <pc:docMk/>
            <pc:sldMk cId="2745716260" sldId="273"/>
            <ac:spMk id="44" creationId="{DD159874-FA51-41E1-9DF7-AAE3A0B5A9D9}"/>
          </ac:spMkLst>
        </pc:spChg>
        <pc:spChg chg="add">
          <ac:chgData name="Monica Alessi" userId="22789c10f6e88976" providerId="LiveId" clId="{0F8596DE-6163-4F91-9C95-75133963A979}" dt="2020-09-10T07:46:52.511" v="2257"/>
          <ac:spMkLst>
            <pc:docMk/>
            <pc:sldMk cId="2745716260" sldId="273"/>
            <ac:spMk id="66" creationId="{14AD5E14-D7E8-4088-89E5-B7088F90F992}"/>
          </ac:spMkLst>
        </pc:spChg>
        <pc:picChg chg="add del">
          <ac:chgData name="Monica Alessi" userId="22789c10f6e88976" providerId="LiveId" clId="{0F8596DE-6163-4F91-9C95-75133963A979}" dt="2020-09-07T09:49:50.219" v="972"/>
          <ac:picMkLst>
            <pc:docMk/>
            <pc:sldMk cId="2745716260" sldId="273"/>
            <ac:picMk id="38" creationId="{4B48EB23-DF40-4AF3-9169-B7B9E0A56C75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39" creationId="{8FD1270D-380C-4AD5-AC56-D0921F447260}"/>
          </ac:picMkLst>
        </pc:picChg>
        <pc:picChg chg="add">
          <ac:chgData name="Monica Alessi" userId="22789c10f6e88976" providerId="LiveId" clId="{0F8596DE-6163-4F91-9C95-75133963A979}" dt="2020-08-18T18:05:30.745" v="127"/>
          <ac:picMkLst>
            <pc:docMk/>
            <pc:sldMk cId="2745716260" sldId="273"/>
            <ac:picMk id="39" creationId="{D8C7F882-918A-4A8B-BAE0-8FE2934ADBE9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47" creationId="{98B83EE1-4B65-4EC7-A98E-3EFE328659B4}"/>
          </ac:picMkLst>
        </pc:picChg>
        <pc:picChg chg="add mod">
          <ac:chgData name="Monica Alessi" userId="22789c10f6e88976" providerId="LiveId" clId="{0F8596DE-6163-4F91-9C95-75133963A979}" dt="2020-09-10T07:37:48.071" v="2201"/>
          <ac:picMkLst>
            <pc:docMk/>
            <pc:sldMk cId="2745716260" sldId="273"/>
            <ac:picMk id="60" creationId="{DDA7B3E8-9C8C-4716-B558-9027424DD83B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1" creationId="{A5D5EBCD-B51D-4742-85CB-13B3652C2798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2" creationId="{9BF4FAF1-20D2-453A-9FA7-6B6D2E6144F3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3" creationId="{C8896C96-3FBC-4F18-94B5-31E819FA1BBC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4" creationId="{18AC7930-2D70-40B2-A69F-668A39B3EAA3}"/>
          </ac:picMkLst>
        </pc:picChg>
        <pc:picChg chg="add">
          <ac:chgData name="Monica Alessi" userId="22789c10f6e88976" providerId="LiveId" clId="{0F8596DE-6163-4F91-9C95-75133963A979}" dt="2020-09-10T07:24:18.718" v="1975"/>
          <ac:picMkLst>
            <pc:docMk/>
            <pc:sldMk cId="2745716260" sldId="273"/>
            <ac:picMk id="65" creationId="{2F43EEEC-37B5-4D5B-A76E-945A42D6D9E2}"/>
          </ac:picMkLst>
        </pc:pic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3" creationId="{D30D6339-64BA-4457-ACB3-CA89E1161E4C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5" creationId="{68F0853F-CC16-476F-8974-0520A3D30026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7" creationId="{FBC674D2-841D-47FE-99CD-8680FECA3D9C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8" creationId="{32CEE5DE-D729-4FA0-ABBA-D70C94EEF717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9" creationId="{2ADA4BA0-64BC-4683-ABD1-1785F0910D81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2" creationId="{EAE182BF-0E06-408E-B89D-01EE3A171F26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3" creationId="{D70FE7A7-414B-4410-BE70-8C54D9638FBF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4" creationId="{141A28BF-51D0-4D38-8341-731B0407FC43}"/>
          </ac:inkMkLst>
        </pc:inkChg>
        <pc:inkChg chg="del">
          <ac:chgData name="Monica Alessi" userId="22789c10f6e88976" providerId="LiveId" clId="{0F8596DE-6163-4F91-9C95-75133963A979}" dt="2020-08-18T18:30:48.362" v="748"/>
          <ac:inkMkLst>
            <pc:docMk/>
            <pc:sldMk cId="2745716260" sldId="273"/>
            <ac:inkMk id="15" creationId="{F969B00A-E919-4E09-8688-9EB3A681AADA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7" creationId="{C10AF2A4-294A-41A7-91BA-D6D79622822C}"/>
          </ac:inkMkLst>
        </pc:inkChg>
        <pc:inkChg chg="del">
          <ac:chgData name="Monica Alessi" userId="22789c10f6e88976" providerId="LiveId" clId="{0F8596DE-6163-4F91-9C95-75133963A979}" dt="2020-08-18T18:30:46.613" v="747"/>
          <ac:inkMkLst>
            <pc:docMk/>
            <pc:sldMk cId="2745716260" sldId="273"/>
            <ac:inkMk id="18" creationId="{F54D9707-EA41-4C2B-97EA-8637CD504B95}"/>
          </ac:inkMkLst>
        </pc:inkChg>
        <pc:inkChg chg="add">
          <ac:chgData name="Monica Alessi" userId="22789c10f6e88976" providerId="LiveId" clId="{0F8596DE-6163-4F91-9C95-75133963A979}" dt="2020-08-18T18:32:38.332" v="760" actId="9405"/>
          <ac:inkMkLst>
            <pc:docMk/>
            <pc:sldMk cId="2745716260" sldId="273"/>
            <ac:inkMk id="46" creationId="{87A393A5-B2AA-440D-A36F-056E3D5B5CB3}"/>
          </ac:inkMkLst>
        </pc:inkChg>
        <pc:cxnChg chg="add mod">
          <ac:chgData name="Monica Alessi" userId="22789c10f6e88976" providerId="LiveId" clId="{0F8596DE-6163-4F91-9C95-75133963A979}" dt="2020-08-18T18:31:20.847" v="750" actId="11529"/>
          <ac:cxnSpMkLst>
            <pc:docMk/>
            <pc:sldMk cId="2745716260" sldId="273"/>
            <ac:cxnSpMk id="33" creationId="{75B744F1-3D5F-4747-B5DC-8AACF472DD34}"/>
          </ac:cxnSpMkLst>
        </pc:cxnChg>
        <pc:cxnChg chg="add mod">
          <ac:chgData name="Monica Alessi" userId="22789c10f6e88976" providerId="LiveId" clId="{0F8596DE-6163-4F91-9C95-75133963A979}" dt="2020-08-18T18:31:39.815" v="755" actId="1076"/>
          <ac:cxnSpMkLst>
            <pc:docMk/>
            <pc:sldMk cId="2745716260" sldId="273"/>
            <ac:cxnSpMk id="41" creationId="{911C9724-E09E-433D-BDE7-7E4A3625893A}"/>
          </ac:cxnSpMkLst>
        </pc:cxnChg>
        <pc:cxnChg chg="add mod">
          <ac:chgData name="Monica Alessi" userId="22789c10f6e88976" providerId="LiveId" clId="{0F8596DE-6163-4F91-9C95-75133963A979}" dt="2020-08-18T18:31:50.324" v="757" actId="1076"/>
          <ac:cxnSpMkLst>
            <pc:docMk/>
            <pc:sldMk cId="2745716260" sldId="273"/>
            <ac:cxnSpMk id="43" creationId="{00182EF2-CF51-4215-997D-B69FE6A37A5F}"/>
          </ac:cxnSpMkLst>
        </pc:cxnChg>
        <pc:cxnChg chg="add mod">
          <ac:chgData name="Monica Alessi" userId="22789c10f6e88976" providerId="LiveId" clId="{0F8596DE-6163-4F91-9C95-75133963A979}" dt="2020-08-18T18:31:59.246" v="759" actId="1076"/>
          <ac:cxnSpMkLst>
            <pc:docMk/>
            <pc:sldMk cId="2745716260" sldId="273"/>
            <ac:cxnSpMk id="45" creationId="{349AB7D7-15ED-4389-84F4-B69D01E15E29}"/>
          </ac:cxnSpMkLst>
        </pc:cxnChg>
      </pc:sldChg>
      <pc:sldChg chg="addSp delSp modSp modAnim">
        <pc:chgData name="Monica Alessi" userId="22789c10f6e88976" providerId="LiveId" clId="{0F8596DE-6163-4F91-9C95-75133963A979}" dt="2020-09-12T10:26:21.627" v="2354"/>
        <pc:sldMkLst>
          <pc:docMk/>
          <pc:sldMk cId="2077656702" sldId="274"/>
        </pc:sldMkLst>
        <pc:spChg chg="del mod">
          <ac:chgData name="Monica Alessi" userId="22789c10f6e88976" providerId="LiveId" clId="{0F8596DE-6163-4F91-9C95-75133963A979}" dt="2020-09-07T09:46:21.319" v="906"/>
          <ac:spMkLst>
            <pc:docMk/>
            <pc:sldMk cId="2077656702" sldId="274"/>
            <ac:spMk id="2" creationId="{A48DF48E-C56F-459D-BF07-D8C27BA91F7F}"/>
          </ac:spMkLst>
        </pc:spChg>
        <pc:spChg chg="add del mod">
          <ac:chgData name="Monica Alessi" userId="22789c10f6e88976" providerId="LiveId" clId="{0F8596DE-6163-4F91-9C95-75133963A979}" dt="2020-09-07T09:46:23.250" v="907"/>
          <ac:spMkLst>
            <pc:docMk/>
            <pc:sldMk cId="2077656702" sldId="274"/>
            <ac:spMk id="3" creationId="{A225894E-E2BC-4F29-A46F-EECBD944F98E}"/>
          </ac:spMkLst>
        </pc:spChg>
        <pc:spChg chg="mod">
          <ac:chgData name="Monica Alessi" userId="22789c10f6e88976" providerId="LiveId" clId="{0F8596DE-6163-4F91-9C95-75133963A979}" dt="2020-09-09T18:42:34.861" v="1684" actId="1076"/>
          <ac:spMkLst>
            <pc:docMk/>
            <pc:sldMk cId="2077656702" sldId="274"/>
            <ac:spMk id="4" creationId="{ECFB7A91-B572-4327-92C6-846A6B74D28B}"/>
          </ac:spMkLst>
        </pc:spChg>
        <pc:spChg chg="add del mod">
          <ac:chgData name="Monica Alessi" userId="22789c10f6e88976" providerId="LiveId" clId="{0F8596DE-6163-4F91-9C95-75133963A979}" dt="2020-09-09T18:28:02.039" v="1552"/>
          <ac:spMkLst>
            <pc:docMk/>
            <pc:sldMk cId="2077656702" sldId="274"/>
            <ac:spMk id="5" creationId="{ABB6D9E0-62F8-44D2-B3B5-797E198CA0A1}"/>
          </ac:spMkLst>
        </pc:spChg>
        <pc:spChg chg="del">
          <ac:chgData name="Monica Alessi" userId="22789c10f6e88976" providerId="LiveId" clId="{0F8596DE-6163-4F91-9C95-75133963A979}" dt="2020-08-18T18:06:01.948" v="144"/>
          <ac:spMkLst>
            <pc:docMk/>
            <pc:sldMk cId="2077656702" sldId="274"/>
            <ac:spMk id="15" creationId="{76162347-0617-4D6F-88E1-07C7F78915A9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15" creationId="{7980FEE7-A6AF-4966-822F-34D2DCCEFED2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20" creationId="{D5F93604-E97B-4D33-848D-F044B50A1272}"/>
          </ac:spMkLst>
        </pc:spChg>
        <pc:spChg chg="add del mod">
          <ac:chgData name="Monica Alessi" userId="22789c10f6e88976" providerId="LiveId" clId="{0F8596DE-6163-4F91-9C95-75133963A979}" dt="2020-09-09T18:27:40.792" v="1549"/>
          <ac:spMkLst>
            <pc:docMk/>
            <pc:sldMk cId="2077656702" sldId="274"/>
            <ac:spMk id="21" creationId="{54426317-DF30-4ADB-8282-EA915E312256}"/>
          </ac:spMkLst>
        </pc:spChg>
        <pc:spChg chg="add del mod">
          <ac:chgData name="Monica Alessi" userId="22789c10f6e88976" providerId="LiveId" clId="{0F8596DE-6163-4F91-9C95-75133963A979}" dt="2020-08-18T18:08:05.899" v="153"/>
          <ac:spMkLst>
            <pc:docMk/>
            <pc:sldMk cId="2077656702" sldId="274"/>
            <ac:spMk id="21" creationId="{57DB5593-A57A-4A71-9726-2FEE9633D119}"/>
          </ac:spMkLst>
        </pc:spChg>
        <pc:spChg chg="add mod">
          <ac:chgData name="Monica Alessi" userId="22789c10f6e88976" providerId="LiveId" clId="{0F8596DE-6163-4F91-9C95-75133963A979}" dt="2020-08-18T18:11:18.251" v="189" actId="1076"/>
          <ac:spMkLst>
            <pc:docMk/>
            <pc:sldMk cId="2077656702" sldId="274"/>
            <ac:spMk id="22" creationId="{8A8BA385-B689-4472-9873-7BBEE2128A26}"/>
          </ac:spMkLst>
        </pc:spChg>
        <pc:spChg chg="add del mod">
          <ac:chgData name="Monica Alessi" userId="22789c10f6e88976" providerId="LiveId" clId="{0F8596DE-6163-4F91-9C95-75133963A979}" dt="2020-09-09T18:27:32.272" v="1544"/>
          <ac:spMkLst>
            <pc:docMk/>
            <pc:sldMk cId="2077656702" sldId="274"/>
            <ac:spMk id="23" creationId="{9E08A584-4013-4290-91EE-FC4181DF96BB}"/>
          </ac:spMkLst>
        </pc:spChg>
        <pc:spChg chg="add del mod">
          <ac:chgData name="Monica Alessi" userId="22789c10f6e88976" providerId="LiveId" clId="{0F8596DE-6163-4F91-9C95-75133963A979}" dt="2020-09-09T18:27:33.397" v="1545"/>
          <ac:spMkLst>
            <pc:docMk/>
            <pc:sldMk cId="2077656702" sldId="274"/>
            <ac:spMk id="28" creationId="{29737B3E-F675-46B2-9AA5-D74761C8591A}"/>
          </ac:spMkLst>
        </pc:spChg>
        <pc:spChg chg="add">
          <ac:chgData name="Monica Alessi" userId="22789c10f6e88976" providerId="LiveId" clId="{0F8596DE-6163-4F91-9C95-75133963A979}" dt="2020-09-07T09:46:18.510" v="905"/>
          <ac:spMkLst>
            <pc:docMk/>
            <pc:sldMk cId="2077656702" sldId="274"/>
            <ac:spMk id="36" creationId="{6DFD1176-5393-457D-BB59-F9ECCDE52909}"/>
          </ac:spMkLst>
        </pc:spChg>
        <pc:spChg chg="add ord">
          <ac:chgData name="Monica Alessi" userId="22789c10f6e88976" providerId="LiveId" clId="{0F8596DE-6163-4F91-9C95-75133963A979}" dt="2020-09-09T17:56:28.556" v="1174" actId="167"/>
          <ac:spMkLst>
            <pc:docMk/>
            <pc:sldMk cId="2077656702" sldId="274"/>
            <ac:spMk id="37" creationId="{8E25FF77-D134-4017-A884-9FD214B07EDE}"/>
          </ac:spMkLst>
        </pc:spChg>
        <pc:spChg chg="add ord">
          <ac:chgData name="Monica Alessi" userId="22789c10f6e88976" providerId="LiveId" clId="{0F8596DE-6163-4F91-9C95-75133963A979}" dt="2020-09-10T07:23:07.045" v="1961" actId="167"/>
          <ac:spMkLst>
            <pc:docMk/>
            <pc:sldMk cId="2077656702" sldId="274"/>
            <ac:spMk id="38" creationId="{0285BB91-5410-4032-A0C8-A9049F8D0721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38" creationId="{06C7CC7F-7683-4AF4-A296-A682AD7A7B3C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39" creationId="{FCBFF686-1B82-4987-BF8B-664C05A429F5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40" creationId="{6679FB27-0115-4DAB-8ACB-77372B9C556B}"/>
          </ac:spMkLst>
        </pc:spChg>
        <pc:spChg chg="add del mod">
          <ac:chgData name="Monica Alessi" userId="22789c10f6e88976" providerId="LiveId" clId="{0F8596DE-6163-4F91-9C95-75133963A979}" dt="2020-09-09T18:19:39.984" v="1460"/>
          <ac:spMkLst>
            <pc:docMk/>
            <pc:sldMk cId="2077656702" sldId="274"/>
            <ac:spMk id="41" creationId="{BA2924AC-2147-4481-A876-CE3A8F3973D5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42" creationId="{9EFAA953-87F5-44D3-8FFC-EA6867E5B5D2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43" creationId="{49C3FF11-FCD9-483D-8480-3A89EFC43792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44" creationId="{17843D10-57D0-4B9A-AC36-34D17716728B}"/>
          </ac:spMkLst>
        </pc:spChg>
        <pc:spChg chg="add del mod">
          <ac:chgData name="Monica Alessi" userId="22789c10f6e88976" providerId="LiveId" clId="{0F8596DE-6163-4F91-9C95-75133963A979}" dt="2020-09-09T18:28:08.080" v="1553"/>
          <ac:spMkLst>
            <pc:docMk/>
            <pc:sldMk cId="2077656702" sldId="274"/>
            <ac:spMk id="45" creationId="{C56341D3-1F53-4792-827E-FF0B2951C632}"/>
          </ac:spMkLst>
        </pc:spChg>
        <pc:spChg chg="add del mod">
          <ac:chgData name="Monica Alessi" userId="22789c10f6e88976" providerId="LiveId" clId="{0F8596DE-6163-4F91-9C95-75133963A979}" dt="2020-09-09T18:27:40.102" v="1548"/>
          <ac:spMkLst>
            <pc:docMk/>
            <pc:sldMk cId="2077656702" sldId="274"/>
            <ac:spMk id="46" creationId="{5FC33B17-F4E4-470A-B242-70F2D65EC979}"/>
          </ac:spMkLst>
        </pc:spChg>
        <pc:spChg chg="add">
          <ac:chgData name="Monica Alessi" userId="22789c10f6e88976" providerId="LiveId" clId="{0F8596DE-6163-4F91-9C95-75133963A979}" dt="2020-09-10T07:46:40.678" v="2249"/>
          <ac:spMkLst>
            <pc:docMk/>
            <pc:sldMk cId="2077656702" sldId="274"/>
            <ac:spMk id="47" creationId="{8EE135CB-9544-4BD8-BD7E-FD507680B6A9}"/>
          </ac:spMkLst>
        </pc:spChg>
        <pc:spChg chg="add del mod">
          <ac:chgData name="Monica Alessi" userId="22789c10f6e88976" providerId="LiveId" clId="{0F8596DE-6163-4F91-9C95-75133963A979}" dt="2020-09-09T18:27:36.905" v="1546"/>
          <ac:spMkLst>
            <pc:docMk/>
            <pc:sldMk cId="2077656702" sldId="274"/>
            <ac:spMk id="47" creationId="{AC1B5CDA-86EA-409B-9839-E170606F286C}"/>
          </ac:spMkLst>
        </pc:spChg>
        <pc:spChg chg="add del mod">
          <ac:chgData name="Monica Alessi" userId="22789c10f6e88976" providerId="LiveId" clId="{0F8596DE-6163-4F91-9C95-75133963A979}" dt="2020-09-09T18:27:39.419" v="1547"/>
          <ac:spMkLst>
            <pc:docMk/>
            <pc:sldMk cId="2077656702" sldId="274"/>
            <ac:spMk id="48" creationId="{83CE04B5-90A0-4A3E-895E-5E87A9AC5204}"/>
          </ac:spMkLst>
        </pc:spChg>
        <pc:spChg chg="add mod">
          <ac:chgData name="Monica Alessi" userId="22789c10f6e88976" providerId="LiveId" clId="{0F8596DE-6163-4F91-9C95-75133963A979}" dt="2020-09-09T18:05:31.661" v="1383" actId="571"/>
          <ac:spMkLst>
            <pc:docMk/>
            <pc:sldMk cId="2077656702" sldId="274"/>
            <ac:spMk id="49" creationId="{CA9F6D6D-B2E6-4D04-8699-6AB1B3F70C16}"/>
          </ac:spMkLst>
        </pc:spChg>
        <pc:spChg chg="add mod">
          <ac:chgData name="Monica Alessi" userId="22789c10f6e88976" providerId="LiveId" clId="{0F8596DE-6163-4F91-9C95-75133963A979}" dt="2020-09-09T18:05:31.661" v="1383" actId="571"/>
          <ac:spMkLst>
            <pc:docMk/>
            <pc:sldMk cId="2077656702" sldId="274"/>
            <ac:spMk id="50" creationId="{03D50D66-25D3-4DE1-81AF-2402D3ADF865}"/>
          </ac:spMkLst>
        </pc:spChg>
        <pc:spChg chg="add mod">
          <ac:chgData name="Monica Alessi" userId="22789c10f6e88976" providerId="LiveId" clId="{0F8596DE-6163-4F91-9C95-75133963A979}" dt="2020-09-09T18:05:31.661" v="1383" actId="571"/>
          <ac:spMkLst>
            <pc:docMk/>
            <pc:sldMk cId="2077656702" sldId="274"/>
            <ac:spMk id="51" creationId="{CD59A85F-52B9-4A30-ADE8-7AD3BB4845C1}"/>
          </ac:spMkLst>
        </pc:spChg>
        <pc:spChg chg="add mod">
          <ac:chgData name="Monica Alessi" userId="22789c10f6e88976" providerId="LiveId" clId="{0F8596DE-6163-4F91-9C95-75133963A979}" dt="2020-09-09T18:05:31.661" v="1383" actId="571"/>
          <ac:spMkLst>
            <pc:docMk/>
            <pc:sldMk cId="2077656702" sldId="274"/>
            <ac:spMk id="52" creationId="{7302BB8F-F36C-4231-AA5E-96101C3CE348}"/>
          </ac:spMkLst>
        </pc:spChg>
        <pc:spChg chg="add del mod">
          <ac:chgData name="Monica Alessi" userId="22789c10f6e88976" providerId="LiveId" clId="{0F8596DE-6163-4F91-9C95-75133963A979}" dt="2020-09-09T18:27:00.435" v="1533"/>
          <ac:spMkLst>
            <pc:docMk/>
            <pc:sldMk cId="2077656702" sldId="274"/>
            <ac:spMk id="53" creationId="{80F298A0-6741-4FC5-966F-E718EF058B27}"/>
          </ac:spMkLst>
        </pc:spChg>
        <pc:spChg chg="add del mod">
          <ac:chgData name="Monica Alessi" userId="22789c10f6e88976" providerId="LiveId" clId="{0F8596DE-6163-4F91-9C95-75133963A979}" dt="2020-09-09T18:27:04.517" v="1534"/>
          <ac:spMkLst>
            <pc:docMk/>
            <pc:sldMk cId="2077656702" sldId="274"/>
            <ac:spMk id="54" creationId="{DCD604A1-A339-4AB7-A399-4BBB9128B27E}"/>
          </ac:spMkLst>
        </pc:spChg>
        <pc:spChg chg="add del mod">
          <ac:chgData name="Monica Alessi" userId="22789c10f6e88976" providerId="LiveId" clId="{0F8596DE-6163-4F91-9C95-75133963A979}" dt="2020-09-09T18:27:06.263" v="1536"/>
          <ac:spMkLst>
            <pc:docMk/>
            <pc:sldMk cId="2077656702" sldId="274"/>
            <ac:spMk id="55" creationId="{EEB31244-16F8-41F7-86EF-62F1A9006F08}"/>
          </ac:spMkLst>
        </pc:spChg>
        <pc:spChg chg="add del mod">
          <ac:chgData name="Monica Alessi" userId="22789c10f6e88976" providerId="LiveId" clId="{0F8596DE-6163-4F91-9C95-75133963A979}" dt="2020-09-09T18:27:13.626" v="1540"/>
          <ac:spMkLst>
            <pc:docMk/>
            <pc:sldMk cId="2077656702" sldId="274"/>
            <ac:spMk id="56" creationId="{207141C8-70A5-49E2-BF8B-90DF9D974333}"/>
          </ac:spMkLst>
        </pc:spChg>
        <pc:spChg chg="add del mod">
          <ac:chgData name="Monica Alessi" userId="22789c10f6e88976" providerId="LiveId" clId="{0F8596DE-6163-4F91-9C95-75133963A979}" dt="2020-09-09T18:27:05.495" v="1535"/>
          <ac:spMkLst>
            <pc:docMk/>
            <pc:sldMk cId="2077656702" sldId="274"/>
            <ac:spMk id="57" creationId="{70F94E83-8BC9-4875-85B3-85C1ABAE15F6}"/>
          </ac:spMkLst>
        </pc:spChg>
        <pc:spChg chg="add del mod">
          <ac:chgData name="Monica Alessi" userId="22789c10f6e88976" providerId="LiveId" clId="{0F8596DE-6163-4F91-9C95-75133963A979}" dt="2020-09-09T18:23:30.342" v="1489"/>
          <ac:spMkLst>
            <pc:docMk/>
            <pc:sldMk cId="2077656702" sldId="274"/>
            <ac:spMk id="58" creationId="{F1D3CE64-DB2F-41A8-A14E-F8C6E9DE0028}"/>
          </ac:spMkLst>
        </pc:spChg>
        <pc:spChg chg="add mod">
          <ac:chgData name="Monica Alessi" userId="22789c10f6e88976" providerId="LiveId" clId="{0F8596DE-6163-4F91-9C95-75133963A979}" dt="2020-09-09T18:07:28.725" v="1397" actId="571"/>
          <ac:spMkLst>
            <pc:docMk/>
            <pc:sldMk cId="2077656702" sldId="274"/>
            <ac:spMk id="59" creationId="{EB2EDFC5-75DC-4B1F-9BAB-BC1F061FC8DE}"/>
          </ac:spMkLst>
        </pc:spChg>
        <pc:spChg chg="add mod">
          <ac:chgData name="Monica Alessi" userId="22789c10f6e88976" providerId="LiveId" clId="{0F8596DE-6163-4F91-9C95-75133963A979}" dt="2020-09-09T18:07:28.725" v="1397" actId="571"/>
          <ac:spMkLst>
            <pc:docMk/>
            <pc:sldMk cId="2077656702" sldId="274"/>
            <ac:spMk id="60" creationId="{D72AF32D-4627-40BB-AAED-84A48F81B37D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1" creationId="{57C0C15C-9565-440C-BDB3-F4388DA43B12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2" creationId="{4DD0C976-B1C4-4DDA-9047-3201C4CEA763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3" creationId="{48086EB9-FA2A-49C5-BD48-1E1728ABC7CA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4" creationId="{531BC8C9-E33E-4A50-A35D-80023988B4DD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5" creationId="{456DB7C5-62D2-4EB9-BD9F-FC3083E0260B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6" creationId="{5DE0F51A-778E-4B67-8A01-756D67D7F124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7" creationId="{AC8384A8-7ECA-4C4F-8FA3-7F9F06C17C93}"/>
          </ac:spMkLst>
        </pc:spChg>
        <pc:spChg chg="add mod">
          <ac:chgData name="Monica Alessi" userId="22789c10f6e88976" providerId="LiveId" clId="{0F8596DE-6163-4F91-9C95-75133963A979}" dt="2020-09-09T18:09:51.617" v="1413" actId="571"/>
          <ac:spMkLst>
            <pc:docMk/>
            <pc:sldMk cId="2077656702" sldId="274"/>
            <ac:spMk id="68" creationId="{37D83E4B-E723-4369-9F6E-77BFA363293A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69" creationId="{6F26417A-FB7C-4730-98C5-3CAF8E1D27B1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0" creationId="{ED30EB25-EBAD-4B52-84EE-84D0EE176942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1" creationId="{DF13830B-7F74-4115-B4B7-B88CE22EE62B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2" creationId="{6B4990C0-C223-454F-B40F-39A690B96048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3" creationId="{712B6964-288B-4ECD-8A6B-AB9FB28C090A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4" creationId="{C1D96FC1-3BA2-44D1-9138-F0F6718CB927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5" creationId="{4E346579-D604-4005-B466-FF41581C3114}"/>
          </ac:spMkLst>
        </pc:spChg>
        <pc:spChg chg="add mod">
          <ac:chgData name="Monica Alessi" userId="22789c10f6e88976" providerId="LiveId" clId="{0F8596DE-6163-4F91-9C95-75133963A979}" dt="2020-09-09T18:09:58.198" v="1415" actId="571"/>
          <ac:spMkLst>
            <pc:docMk/>
            <pc:sldMk cId="2077656702" sldId="274"/>
            <ac:spMk id="76" creationId="{A4C2928F-AB20-4639-A1B3-855369C6AA5B}"/>
          </ac:spMkLst>
        </pc:spChg>
        <pc:spChg chg="add mod">
          <ac:chgData name="Monica Alessi" userId="22789c10f6e88976" providerId="LiveId" clId="{0F8596DE-6163-4F91-9C95-75133963A979}" dt="2020-09-09T18:17:32.564" v="1448" actId="571"/>
          <ac:spMkLst>
            <pc:docMk/>
            <pc:sldMk cId="2077656702" sldId="274"/>
            <ac:spMk id="77" creationId="{A3A06CF3-1049-46D6-9EED-C8913FAE9C74}"/>
          </ac:spMkLst>
        </pc:spChg>
        <pc:spChg chg="add mod">
          <ac:chgData name="Monica Alessi" userId="22789c10f6e88976" providerId="LiveId" clId="{0F8596DE-6163-4F91-9C95-75133963A979}" dt="2020-09-09T18:17:32.564" v="1448" actId="571"/>
          <ac:spMkLst>
            <pc:docMk/>
            <pc:sldMk cId="2077656702" sldId="274"/>
            <ac:spMk id="78" creationId="{8F945C6E-864C-43A4-9836-71CD606AC559}"/>
          </ac:spMkLst>
        </pc:spChg>
        <pc:spChg chg="add mod">
          <ac:chgData name="Monica Alessi" userId="22789c10f6e88976" providerId="LiveId" clId="{0F8596DE-6163-4F91-9C95-75133963A979}" dt="2020-09-09T18:17:32.564" v="1448" actId="571"/>
          <ac:spMkLst>
            <pc:docMk/>
            <pc:sldMk cId="2077656702" sldId="274"/>
            <ac:spMk id="79" creationId="{3381D831-EF85-4E26-A96C-78F2F3B331C0}"/>
          </ac:spMkLst>
        </pc:spChg>
        <pc:spChg chg="add mod">
          <ac:chgData name="Monica Alessi" userId="22789c10f6e88976" providerId="LiveId" clId="{0F8596DE-6163-4F91-9C95-75133963A979}" dt="2020-09-09T18:20:38.972" v="1471" actId="571"/>
          <ac:spMkLst>
            <pc:docMk/>
            <pc:sldMk cId="2077656702" sldId="274"/>
            <ac:spMk id="80" creationId="{83E98AF5-396C-422C-BC30-613E45B81EBD}"/>
          </ac:spMkLst>
        </pc:spChg>
        <pc:spChg chg="add mod">
          <ac:chgData name="Monica Alessi" userId="22789c10f6e88976" providerId="LiveId" clId="{0F8596DE-6163-4F91-9C95-75133963A979}" dt="2020-09-09T18:20:38.972" v="1471" actId="571"/>
          <ac:spMkLst>
            <pc:docMk/>
            <pc:sldMk cId="2077656702" sldId="274"/>
            <ac:spMk id="81" creationId="{E55409DE-BE81-43E8-9D1F-0CB4CF79E988}"/>
          </ac:spMkLst>
        </pc:spChg>
        <pc:spChg chg="add mod">
          <ac:chgData name="Monica Alessi" userId="22789c10f6e88976" providerId="LiveId" clId="{0F8596DE-6163-4F91-9C95-75133963A979}" dt="2020-09-09T18:20:38.972" v="1471" actId="571"/>
          <ac:spMkLst>
            <pc:docMk/>
            <pc:sldMk cId="2077656702" sldId="274"/>
            <ac:spMk id="82" creationId="{A28FA976-BCC9-47DE-8ED6-7A84CE3E293B}"/>
          </ac:spMkLst>
        </pc:spChg>
        <pc:spChg chg="add mod">
          <ac:chgData name="Monica Alessi" userId="22789c10f6e88976" providerId="LiveId" clId="{0F8596DE-6163-4F91-9C95-75133963A979}" dt="2020-09-09T18:20:38.972" v="1471" actId="571"/>
          <ac:spMkLst>
            <pc:docMk/>
            <pc:sldMk cId="2077656702" sldId="274"/>
            <ac:spMk id="83" creationId="{3E875BF7-4772-4AF2-A572-498DCAFA459B}"/>
          </ac:spMkLst>
        </pc:spChg>
        <pc:spChg chg="add mod">
          <ac:chgData name="Monica Alessi" userId="22789c10f6e88976" providerId="LiveId" clId="{0F8596DE-6163-4F91-9C95-75133963A979}" dt="2020-09-09T18:20:37.313" v="1470" actId="571"/>
          <ac:spMkLst>
            <pc:docMk/>
            <pc:sldMk cId="2077656702" sldId="274"/>
            <ac:spMk id="84" creationId="{3144A47E-DA50-4833-B3B4-509475F01F8A}"/>
          </ac:spMkLst>
        </pc:spChg>
        <pc:spChg chg="add mod">
          <ac:chgData name="Monica Alessi" userId="22789c10f6e88976" providerId="LiveId" clId="{0F8596DE-6163-4F91-9C95-75133963A979}" dt="2020-09-09T18:20:37.313" v="1470" actId="571"/>
          <ac:spMkLst>
            <pc:docMk/>
            <pc:sldMk cId="2077656702" sldId="274"/>
            <ac:spMk id="85" creationId="{DF032B71-CE71-4C61-8294-DFB4A2F69443}"/>
          </ac:spMkLst>
        </pc:spChg>
        <pc:spChg chg="add mod">
          <ac:chgData name="Monica Alessi" userId="22789c10f6e88976" providerId="LiveId" clId="{0F8596DE-6163-4F91-9C95-75133963A979}" dt="2020-09-09T18:20:37.313" v="1470" actId="571"/>
          <ac:spMkLst>
            <pc:docMk/>
            <pc:sldMk cId="2077656702" sldId="274"/>
            <ac:spMk id="86" creationId="{8D6A1254-EF0A-466D-BA4D-D24BE0747CF7}"/>
          </ac:spMkLst>
        </pc:spChg>
        <pc:spChg chg="add mod">
          <ac:chgData name="Monica Alessi" userId="22789c10f6e88976" providerId="LiveId" clId="{0F8596DE-6163-4F91-9C95-75133963A979}" dt="2020-09-09T18:20:37.313" v="1470" actId="571"/>
          <ac:spMkLst>
            <pc:docMk/>
            <pc:sldMk cId="2077656702" sldId="274"/>
            <ac:spMk id="87" creationId="{15CF6103-B2BA-4F7C-913A-37084CA6C98C}"/>
          </ac:spMkLst>
        </pc:spChg>
        <pc:spChg chg="add mod">
          <ac:chgData name="Monica Alessi" userId="22789c10f6e88976" providerId="LiveId" clId="{0F8596DE-6163-4F91-9C95-75133963A979}" dt="2020-09-09T18:21:25.744" v="1477" actId="571"/>
          <ac:spMkLst>
            <pc:docMk/>
            <pc:sldMk cId="2077656702" sldId="274"/>
            <ac:spMk id="88" creationId="{93F833B5-6DFB-4EE0-89F0-5C4876F2422C}"/>
          </ac:spMkLst>
        </pc:spChg>
        <pc:spChg chg="add mod">
          <ac:chgData name="Monica Alessi" userId="22789c10f6e88976" providerId="LiveId" clId="{0F8596DE-6163-4F91-9C95-75133963A979}" dt="2020-09-09T18:21:25.744" v="1477" actId="571"/>
          <ac:spMkLst>
            <pc:docMk/>
            <pc:sldMk cId="2077656702" sldId="274"/>
            <ac:spMk id="89" creationId="{41F766FA-BA3D-4A6A-8D71-EA2C4BB57F25}"/>
          </ac:spMkLst>
        </pc:spChg>
        <pc:spChg chg="add del mod">
          <ac:chgData name="Monica Alessi" userId="22789c10f6e88976" providerId="LiveId" clId="{0F8596DE-6163-4F91-9C95-75133963A979}" dt="2020-09-09T18:27:12.701" v="1539"/>
          <ac:spMkLst>
            <pc:docMk/>
            <pc:sldMk cId="2077656702" sldId="274"/>
            <ac:spMk id="90" creationId="{80E7A97A-9736-49AB-9A52-E200B6F3A924}"/>
          </ac:spMkLst>
        </pc:spChg>
        <pc:spChg chg="add del mod ord">
          <ac:chgData name="Monica Alessi" userId="22789c10f6e88976" providerId="LiveId" clId="{0F8596DE-6163-4F91-9C95-75133963A979}" dt="2020-09-09T18:47:44.358" v="1738"/>
          <ac:spMkLst>
            <pc:docMk/>
            <pc:sldMk cId="2077656702" sldId="274"/>
            <ac:spMk id="95" creationId="{8EE23E11-B182-487A-A205-7F0E4151B047}"/>
          </ac:spMkLst>
        </pc:spChg>
        <pc:spChg chg="add del mod ord">
          <ac:chgData name="Monica Alessi" userId="22789c10f6e88976" providerId="LiveId" clId="{0F8596DE-6163-4F91-9C95-75133963A979}" dt="2020-09-09T18:47:47.871" v="1741"/>
          <ac:spMkLst>
            <pc:docMk/>
            <pc:sldMk cId="2077656702" sldId="274"/>
            <ac:spMk id="96" creationId="{3C72A3D6-2839-4463-99AD-1B783E4C0582}"/>
          </ac:spMkLst>
        </pc:spChg>
        <pc:spChg chg="add mod ord">
          <ac:chgData name="Monica Alessi" userId="22789c10f6e88976" providerId="LiveId" clId="{0F8596DE-6163-4F91-9C95-75133963A979}" dt="2020-09-09T18:43:46.315" v="1703" actId="166"/>
          <ac:spMkLst>
            <pc:docMk/>
            <pc:sldMk cId="2077656702" sldId="274"/>
            <ac:spMk id="97" creationId="{A5EABD5F-4298-4A67-AF7C-23E74C3A6CE5}"/>
          </ac:spMkLst>
        </pc:spChg>
        <pc:spChg chg="add del mod">
          <ac:chgData name="Monica Alessi" userId="22789c10f6e88976" providerId="LiveId" clId="{0F8596DE-6163-4F91-9C95-75133963A979}" dt="2020-09-09T18:34:24.934" v="1599"/>
          <ac:spMkLst>
            <pc:docMk/>
            <pc:sldMk cId="2077656702" sldId="274"/>
            <ac:spMk id="98" creationId="{29921E82-4136-4366-98AC-3B92293B91BA}"/>
          </ac:spMkLst>
        </pc:spChg>
        <pc:spChg chg="add mod ord">
          <ac:chgData name="Monica Alessi" userId="22789c10f6e88976" providerId="LiveId" clId="{0F8596DE-6163-4F91-9C95-75133963A979}" dt="2020-09-09T18:43:42.585" v="1701" actId="166"/>
          <ac:spMkLst>
            <pc:docMk/>
            <pc:sldMk cId="2077656702" sldId="274"/>
            <ac:spMk id="100" creationId="{952BA05C-698C-4E35-805B-32523A6318C1}"/>
          </ac:spMkLst>
        </pc:spChg>
        <pc:spChg chg="add del mod">
          <ac:chgData name="Monica Alessi" userId="22789c10f6e88976" providerId="LiveId" clId="{0F8596DE-6163-4F91-9C95-75133963A979}" dt="2020-09-09T18:47:46.039" v="1740"/>
          <ac:spMkLst>
            <pc:docMk/>
            <pc:sldMk cId="2077656702" sldId="274"/>
            <ac:spMk id="101" creationId="{30FEA1C0-A0AF-43D7-9DFD-DE36A6DCC69F}"/>
          </ac:spMkLst>
        </pc:spChg>
        <pc:picChg chg="del">
          <ac:chgData name="Monica Alessi" userId="22789c10f6e88976" providerId="LiveId" clId="{0F8596DE-6163-4F91-9C95-75133963A979}" dt="2020-08-18T18:07:38.988" v="145"/>
          <ac:picMkLst>
            <pc:docMk/>
            <pc:sldMk cId="2077656702" sldId="274"/>
            <ac:picMk id="3" creationId="{75597694-FDB9-4EF0-AB0F-D6C31448319A}"/>
          </ac:picMkLst>
        </pc:picChg>
        <pc:picChg chg="add del mod">
          <ac:chgData name="Monica Alessi" userId="22789c10f6e88976" providerId="LiveId" clId="{0F8596DE-6163-4F91-9C95-75133963A979}" dt="2020-09-09T18:47:42.954" v="1737"/>
          <ac:picMkLst>
            <pc:docMk/>
            <pc:sldMk cId="2077656702" sldId="274"/>
            <ac:picMk id="3" creationId="{CA449BBD-87C8-45AE-9464-B88AC507FE9A}"/>
          </ac:picMkLst>
        </pc:picChg>
        <pc:picChg chg="add del">
          <ac:chgData name="Monica Alessi" userId="22789c10f6e88976" providerId="LiveId" clId="{0F8596DE-6163-4F91-9C95-75133963A979}" dt="2020-08-18T18:07:42.146" v="147"/>
          <ac:picMkLst>
            <pc:docMk/>
            <pc:sldMk cId="2077656702" sldId="274"/>
            <ac:picMk id="5" creationId="{85E91A1F-93B2-418B-A3AC-823E7963C6DF}"/>
          </ac:picMkLst>
        </pc:picChg>
        <pc:picChg chg="add mod">
          <ac:chgData name="Monica Alessi" userId="22789c10f6e88976" providerId="LiveId" clId="{0F8596DE-6163-4F91-9C95-75133963A979}" dt="2020-08-18T18:11:45.429" v="199" actId="14100"/>
          <ac:picMkLst>
            <pc:docMk/>
            <pc:sldMk cId="2077656702" sldId="274"/>
            <ac:picMk id="19" creationId="{9DC6CAE4-E27A-4185-8D8C-0AA86CFC447F}"/>
          </ac:picMkLst>
        </pc:picChg>
        <pc:picChg chg="add">
          <ac:chgData name="Monica Alessi" userId="22789c10f6e88976" providerId="LiveId" clId="{0F8596DE-6163-4F91-9C95-75133963A979}" dt="2020-08-18T18:05:21.055" v="120"/>
          <ac:picMkLst>
            <pc:docMk/>
            <pc:sldMk cId="2077656702" sldId="274"/>
            <ac:picMk id="20" creationId="{63076349-D1CD-42E4-ABC8-D84C09FAB5B2}"/>
          </ac:picMkLst>
        </pc:picChg>
        <pc:picChg chg="add del mod modCrop">
          <ac:chgData name="Monica Alessi" userId="22789c10f6e88976" providerId="LiveId" clId="{0F8596DE-6163-4F91-9C95-75133963A979}" dt="2020-08-18T18:09:45.497" v="172"/>
          <ac:picMkLst>
            <pc:docMk/>
            <pc:sldMk cId="2077656702" sldId="274"/>
            <ac:picMk id="23" creationId="{8A6D3D80-BC6E-43BE-B109-D8B3A2AD281E}"/>
          </ac:picMkLst>
        </pc:picChg>
        <pc:picChg chg="add mod">
          <ac:chgData name="Monica Alessi" userId="22789c10f6e88976" providerId="LiveId" clId="{0F8596DE-6163-4F91-9C95-75133963A979}" dt="2020-09-09T18:40:49.645" v="1660" actId="1076"/>
          <ac:picMkLst>
            <pc:docMk/>
            <pc:sldMk cId="2077656702" sldId="274"/>
            <ac:picMk id="25" creationId="{91671287-2208-4CA3-82A4-5ACE9EF5ACE3}"/>
          </ac:picMkLst>
        </pc:picChg>
        <pc:picChg chg="add mod">
          <ac:chgData name="Monica Alessi" userId="22789c10f6e88976" providerId="LiveId" clId="{0F8596DE-6163-4F91-9C95-75133963A979}" dt="2020-08-18T18:11:30.016" v="193" actId="14100"/>
          <ac:picMkLst>
            <pc:docMk/>
            <pc:sldMk cId="2077656702" sldId="274"/>
            <ac:picMk id="26" creationId="{EBDAF6F5-5D93-4377-90A0-17DF6ECDA318}"/>
          </ac:picMkLst>
        </pc:picChg>
        <pc:picChg chg="add mod">
          <ac:chgData name="Monica Alessi" userId="22789c10f6e88976" providerId="LiveId" clId="{0F8596DE-6163-4F91-9C95-75133963A979}" dt="2020-09-09T18:41:11.172" v="1667" actId="1076"/>
          <ac:picMkLst>
            <pc:docMk/>
            <pc:sldMk cId="2077656702" sldId="274"/>
            <ac:picMk id="27" creationId="{DF45838D-9C90-4304-B9AD-A794D736C56F}"/>
          </ac:picMkLst>
        </pc:picChg>
        <pc:picChg chg="mod">
          <ac:chgData name="Monica Alessi" userId="22789c10f6e88976" providerId="LiveId" clId="{0F8596DE-6163-4F91-9C95-75133963A979}" dt="2020-09-07T09:46:32.299" v="909" actId="14100"/>
          <ac:picMkLst>
            <pc:docMk/>
            <pc:sldMk cId="2077656702" sldId="274"/>
            <ac:picMk id="35" creationId="{E290B0BD-9B51-4F34-958F-280D4F8FB3AF}"/>
          </ac:picMkLst>
        </pc:picChg>
        <pc:picChg chg="add del">
          <ac:chgData name="Monica Alessi" userId="22789c10f6e88976" providerId="LiveId" clId="{0F8596DE-6163-4F91-9C95-75133963A979}" dt="2020-09-07T09:49:56.734" v="980"/>
          <ac:picMkLst>
            <pc:docMk/>
            <pc:sldMk cId="2077656702" sldId="274"/>
            <ac:picMk id="37" creationId="{D24C34D6-7431-40EE-AA3D-A1C333B93CD0}"/>
          </ac:picMkLst>
        </pc:picChg>
        <pc:picChg chg="add">
          <ac:chgData name="Monica Alessi" userId="22789c10f6e88976" providerId="LiveId" clId="{0F8596DE-6163-4F91-9C95-75133963A979}" dt="2020-09-10T07:23:00.703" v="1960"/>
          <ac:picMkLst>
            <pc:docMk/>
            <pc:sldMk cId="2077656702" sldId="274"/>
            <ac:picMk id="39" creationId="{CA6D1AC0-C541-4244-9754-39913825C778}"/>
          </ac:picMkLst>
        </pc:picChg>
        <pc:picChg chg="add del">
          <ac:chgData name="Monica Alessi" userId="22789c10f6e88976" providerId="LiveId" clId="{0F8596DE-6163-4F91-9C95-75133963A979}" dt="2020-09-12T10:26:21.627" v="2354"/>
          <ac:picMkLst>
            <pc:docMk/>
            <pc:sldMk cId="2077656702" sldId="274"/>
            <ac:picMk id="40" creationId="{293AAD45-2B09-42AC-9E36-F0D2673A2622}"/>
          </ac:picMkLst>
        </pc:picChg>
        <pc:picChg chg="add del mod">
          <ac:chgData name="Monica Alessi" userId="22789c10f6e88976" providerId="LiveId" clId="{0F8596DE-6163-4F91-9C95-75133963A979}" dt="2020-09-12T10:26:21.627" v="2354"/>
          <ac:picMkLst>
            <pc:docMk/>
            <pc:sldMk cId="2077656702" sldId="274"/>
            <ac:picMk id="41" creationId="{85484A43-2444-45D1-9E3A-C81F5396D2F1}"/>
          </ac:picMkLst>
        </pc:picChg>
        <pc:picChg chg="del">
          <ac:chgData name="Monica Alessi" userId="22789c10f6e88976" providerId="LiveId" clId="{0F8596DE-6163-4F91-9C95-75133963A979}" dt="2020-08-18T18:05:57.533" v="143"/>
          <ac:picMkLst>
            <pc:docMk/>
            <pc:sldMk cId="2077656702" sldId="274"/>
            <ac:picMk id="42" creationId="{1B192EA9-EFB5-479B-A8C5-6196D91214AD}"/>
          </ac:picMkLst>
        </pc:picChg>
        <pc:picChg chg="add del ord">
          <ac:chgData name="Monica Alessi" userId="22789c10f6e88976" providerId="LiveId" clId="{0F8596DE-6163-4F91-9C95-75133963A979}" dt="2020-09-12T10:26:21.627" v="2354"/>
          <ac:picMkLst>
            <pc:docMk/>
            <pc:sldMk cId="2077656702" sldId="274"/>
            <ac:picMk id="42" creationId="{EB87D597-35A5-4380-8350-08C2560C1F4B}"/>
          </ac:picMkLst>
        </pc:picChg>
        <pc:picChg chg="add del">
          <ac:chgData name="Monica Alessi" userId="22789c10f6e88976" providerId="LiveId" clId="{0F8596DE-6163-4F91-9C95-75133963A979}" dt="2020-09-12T10:26:21.627" v="2354"/>
          <ac:picMkLst>
            <pc:docMk/>
            <pc:sldMk cId="2077656702" sldId="274"/>
            <ac:picMk id="43" creationId="{2FFDF7C5-C676-4C0A-B3F2-0C8032F1B477}"/>
          </ac:picMkLst>
        </pc:picChg>
        <pc:picChg chg="add del">
          <ac:chgData name="Monica Alessi" userId="22789c10f6e88976" providerId="LiveId" clId="{0F8596DE-6163-4F91-9C95-75133963A979}" dt="2020-09-12T10:26:21.627" v="2354"/>
          <ac:picMkLst>
            <pc:docMk/>
            <pc:sldMk cId="2077656702" sldId="274"/>
            <ac:picMk id="44" creationId="{3639E46D-BA84-465C-959B-E46BF58DC47D}"/>
          </ac:picMkLst>
        </pc:picChg>
        <pc:picChg chg="add del">
          <ac:chgData name="Monica Alessi" userId="22789c10f6e88976" providerId="LiveId" clId="{0F8596DE-6163-4F91-9C95-75133963A979}" dt="2020-09-12T10:26:21.627" v="2354"/>
          <ac:picMkLst>
            <pc:docMk/>
            <pc:sldMk cId="2077656702" sldId="274"/>
            <ac:picMk id="45" creationId="{110C17E4-A21A-41E2-AF76-C601B9C7D700}"/>
          </ac:picMkLst>
        </pc:picChg>
        <pc:picChg chg="add del mod ord">
          <ac:chgData name="Monica Alessi" userId="22789c10f6e88976" providerId="LiveId" clId="{0F8596DE-6163-4F91-9C95-75133963A979}" dt="2020-09-12T10:26:21.627" v="2354"/>
          <ac:picMkLst>
            <pc:docMk/>
            <pc:sldMk cId="2077656702" sldId="274"/>
            <ac:picMk id="46" creationId="{CAF6D274-C809-4587-8296-D69D1A5FD1CA}"/>
          </ac:picMkLst>
        </pc:picChg>
        <pc:picChg chg="add del mod">
          <ac:chgData name="Monica Alessi" userId="22789c10f6e88976" providerId="LiveId" clId="{0F8596DE-6163-4F91-9C95-75133963A979}" dt="2020-09-09T18:47:49.901" v="1743"/>
          <ac:picMkLst>
            <pc:docMk/>
            <pc:sldMk cId="2077656702" sldId="274"/>
            <ac:picMk id="91" creationId="{2EDC4B77-7B59-43EC-A2C3-CFFBB9F7257B}"/>
          </ac:picMkLst>
        </pc:picChg>
        <pc:picChg chg="add del">
          <ac:chgData name="Monica Alessi" userId="22789c10f6e88976" providerId="LiveId" clId="{0F8596DE-6163-4F91-9C95-75133963A979}" dt="2020-09-09T18:26:55.650" v="1530"/>
          <ac:picMkLst>
            <pc:docMk/>
            <pc:sldMk cId="2077656702" sldId="274"/>
            <ac:picMk id="92" creationId="{86FDA69C-1CF1-4A76-B552-62CF9278D875}"/>
          </ac:picMkLst>
        </pc:picChg>
        <pc:picChg chg="add del mod">
          <ac:chgData name="Monica Alessi" userId="22789c10f6e88976" providerId="LiveId" clId="{0F8596DE-6163-4F91-9C95-75133963A979}" dt="2020-09-09T18:34:25.693" v="1600"/>
          <ac:picMkLst>
            <pc:docMk/>
            <pc:sldMk cId="2077656702" sldId="274"/>
            <ac:picMk id="93" creationId="{428CA66D-9EBB-49EE-BED9-9AEE4DD0CDF6}"/>
          </ac:picMkLst>
        </pc:picChg>
        <pc:picChg chg="add del mod ord">
          <ac:chgData name="Monica Alessi" userId="22789c10f6e88976" providerId="LiveId" clId="{0F8596DE-6163-4F91-9C95-75133963A979}" dt="2020-09-09T18:47:45.126" v="1739"/>
          <ac:picMkLst>
            <pc:docMk/>
            <pc:sldMk cId="2077656702" sldId="274"/>
            <ac:picMk id="94" creationId="{06A59408-E58A-42E2-B922-15675BEF7D8F}"/>
          </ac:picMkLst>
        </pc:picChg>
        <pc:picChg chg="add del mod">
          <ac:chgData name="Monica Alessi" userId="22789c10f6e88976" providerId="LiveId" clId="{0F8596DE-6163-4F91-9C95-75133963A979}" dt="2020-09-09T18:47:48.693" v="1742"/>
          <ac:picMkLst>
            <pc:docMk/>
            <pc:sldMk cId="2077656702" sldId="274"/>
            <ac:picMk id="99" creationId="{8DE11366-37E5-4626-AB17-5776533220FD}"/>
          </ac:picMkLst>
        </pc:picChg>
        <pc:cxnChg chg="mod">
          <ac:chgData name="Monica Alessi" userId="22789c10f6e88976" providerId="LiveId" clId="{0F8596DE-6163-4F91-9C95-75133963A979}" dt="2020-09-09T18:44:49.357" v="1707" actId="1076"/>
          <ac:cxnSpMkLst>
            <pc:docMk/>
            <pc:sldMk cId="2077656702" sldId="274"/>
            <ac:cxnSpMk id="31" creationId="{05EA5D11-C504-4447-946F-5B7F531C48CB}"/>
          </ac:cxnSpMkLst>
        </pc:cxnChg>
      </pc:sldChg>
      <pc:sldChg chg="modSp">
        <pc:chgData name="Monica Alessi" userId="22789c10f6e88976" providerId="LiveId" clId="{0F8596DE-6163-4F91-9C95-75133963A979}" dt="2020-09-10T07:38:32.651" v="2206" actId="20577"/>
        <pc:sldMkLst>
          <pc:docMk/>
          <pc:sldMk cId="2104445148" sldId="278"/>
        </pc:sldMkLst>
        <pc:spChg chg="mod">
          <ac:chgData name="Monica Alessi" userId="22789c10f6e88976" providerId="LiveId" clId="{0F8596DE-6163-4F91-9C95-75133963A979}" dt="2020-09-10T07:38:32.651" v="2206" actId="20577"/>
          <ac:spMkLst>
            <pc:docMk/>
            <pc:sldMk cId="2104445148" sldId="278"/>
            <ac:spMk id="3" creationId="{E7123AF9-7C91-46F4-9E50-42E4023833DA}"/>
          </ac:spMkLst>
        </pc:spChg>
      </pc:sldChg>
      <pc:sldChg chg="addSp delSp modSp add setBg">
        <pc:chgData name="Monica Alessi" userId="22789c10f6e88976" providerId="LiveId" clId="{0F8596DE-6163-4F91-9C95-75133963A979}" dt="2020-09-10T07:35:22.844" v="2191"/>
        <pc:sldMkLst>
          <pc:docMk/>
          <pc:sldMk cId="2678116697" sldId="279"/>
        </pc:sldMkLst>
        <pc:spChg chg="del">
          <ac:chgData name="Monica Alessi" userId="22789c10f6e88976" providerId="LiveId" clId="{0F8596DE-6163-4F91-9C95-75133963A979}" dt="2020-09-10T07:34:52.227" v="2189"/>
          <ac:spMkLst>
            <pc:docMk/>
            <pc:sldMk cId="2678116697" sldId="279"/>
            <ac:spMk id="2" creationId="{665EBF69-7FC2-4277-A00C-3F9D9B0B7CD7}"/>
          </ac:spMkLst>
        </pc:spChg>
        <pc:spChg chg="del">
          <ac:chgData name="Monica Alessi" userId="22789c10f6e88976" providerId="LiveId" clId="{0F8596DE-6163-4F91-9C95-75133963A979}" dt="2020-09-10T07:34:52.227" v="2189"/>
          <ac:spMkLst>
            <pc:docMk/>
            <pc:sldMk cId="2678116697" sldId="279"/>
            <ac:spMk id="3" creationId="{DDB3B91B-9576-43A5-A19A-39DF4AB5CA2E}"/>
          </ac:spMkLst>
        </pc:spChg>
        <pc:spChg chg="add mod">
          <ac:chgData name="Monica Alessi" userId="22789c10f6e88976" providerId="LiveId" clId="{0F8596DE-6163-4F91-9C95-75133963A979}" dt="2020-09-10T07:29:59.483" v="2007" actId="208"/>
          <ac:spMkLst>
            <pc:docMk/>
            <pc:sldMk cId="2678116697" sldId="279"/>
            <ac:spMk id="4" creationId="{B7EEF0C6-A5D0-4A24-A5AB-BC7B24EBA113}"/>
          </ac:spMkLst>
        </pc:spChg>
        <pc:spChg chg="add mod">
          <ac:chgData name="Monica Alessi" userId="22789c10f6e88976" providerId="LiveId" clId="{0F8596DE-6163-4F91-9C95-75133963A979}" dt="2020-09-10T07:30:48.033" v="2069" actId="14100"/>
          <ac:spMkLst>
            <pc:docMk/>
            <pc:sldMk cId="2678116697" sldId="279"/>
            <ac:spMk id="5" creationId="{D2FEABC8-A6AE-4335-9CD9-ECCEDE1BE11B}"/>
          </ac:spMkLst>
        </pc:spChg>
        <pc:spChg chg="add mod ord">
          <ac:chgData name="Monica Alessi" userId="22789c10f6e88976" providerId="LiveId" clId="{0F8596DE-6163-4F91-9C95-75133963A979}" dt="2020-09-10T07:34:02.366" v="2151" actId="1076"/>
          <ac:spMkLst>
            <pc:docMk/>
            <pc:sldMk cId="2678116697" sldId="279"/>
            <ac:spMk id="6" creationId="{A718BEC9-0E55-43E1-8E73-0065D481E4DE}"/>
          </ac:spMkLst>
        </pc:spChg>
        <pc:spChg chg="add del">
          <ac:chgData name="Monica Alessi" userId="22789c10f6e88976" providerId="LiveId" clId="{0F8596DE-6163-4F91-9C95-75133963A979}" dt="2020-09-10T07:31:02.343" v="2079"/>
          <ac:spMkLst>
            <pc:docMk/>
            <pc:sldMk cId="2678116697" sldId="279"/>
            <ac:spMk id="7" creationId="{542580C9-DDBB-4215-B8E8-85C84F69752F}"/>
          </ac:spMkLst>
        </pc:spChg>
        <pc:spChg chg="add mod ord">
          <ac:chgData name="Monica Alessi" userId="22789c10f6e88976" providerId="LiveId" clId="{0F8596DE-6163-4F91-9C95-75133963A979}" dt="2020-09-10T07:33:41.813" v="2145" actId="1076"/>
          <ac:spMkLst>
            <pc:docMk/>
            <pc:sldMk cId="2678116697" sldId="279"/>
            <ac:spMk id="8" creationId="{7199B67E-FDD2-456E-879E-B7443E959330}"/>
          </ac:spMkLst>
        </pc:spChg>
        <pc:spChg chg="add mod ord">
          <ac:chgData name="Monica Alessi" userId="22789c10f6e88976" providerId="LiveId" clId="{0F8596DE-6163-4F91-9C95-75133963A979}" dt="2020-09-10T07:35:17.670" v="2190"/>
          <ac:spMkLst>
            <pc:docMk/>
            <pc:sldMk cId="2678116697" sldId="279"/>
            <ac:spMk id="9" creationId="{88A7EA5C-D93A-4B98-B218-E46F4EACFBD4}"/>
          </ac:spMkLst>
        </pc:spChg>
        <pc:spChg chg="add mod">
          <ac:chgData name="Monica Alessi" userId="22789c10f6e88976" providerId="LiveId" clId="{0F8596DE-6163-4F91-9C95-75133963A979}" dt="2020-09-10T07:32:10.182" v="2119" actId="208"/>
          <ac:spMkLst>
            <pc:docMk/>
            <pc:sldMk cId="2678116697" sldId="279"/>
            <ac:spMk id="10" creationId="{8B9830C7-8834-4C59-AFC6-ECE81005B24F}"/>
          </ac:spMkLst>
        </pc:spChg>
        <pc:spChg chg="add mod">
          <ac:chgData name="Monica Alessi" userId="22789c10f6e88976" providerId="LiveId" clId="{0F8596DE-6163-4F91-9C95-75133963A979}" dt="2020-09-10T07:32:10.182" v="2119" actId="208"/>
          <ac:spMkLst>
            <pc:docMk/>
            <pc:sldMk cId="2678116697" sldId="279"/>
            <ac:spMk id="11" creationId="{555CFDCD-D016-4FED-BA73-4350BF7728F2}"/>
          </ac:spMkLst>
        </pc:spChg>
        <pc:spChg chg="add mod ord">
          <ac:chgData name="Monica Alessi" userId="22789c10f6e88976" providerId="LiveId" clId="{0F8596DE-6163-4F91-9C95-75133963A979}" dt="2020-09-10T07:35:22.844" v="2191"/>
          <ac:spMkLst>
            <pc:docMk/>
            <pc:sldMk cId="2678116697" sldId="279"/>
            <ac:spMk id="12" creationId="{E8078745-855D-4245-883E-E67C4EDFC53C}"/>
          </ac:spMkLst>
        </pc:spChg>
        <pc:spChg chg="add mod">
          <ac:chgData name="Monica Alessi" userId="22789c10f6e88976" providerId="LiveId" clId="{0F8596DE-6163-4F91-9C95-75133963A979}" dt="2020-09-10T07:33:29.311" v="2141" actId="1076"/>
          <ac:spMkLst>
            <pc:docMk/>
            <pc:sldMk cId="2678116697" sldId="279"/>
            <ac:spMk id="13" creationId="{0E9C39D6-E33C-4B69-A56E-BD3E6034B74A}"/>
          </ac:spMkLst>
        </pc:spChg>
        <pc:spChg chg="add mod">
          <ac:chgData name="Monica Alessi" userId="22789c10f6e88976" providerId="LiveId" clId="{0F8596DE-6163-4F91-9C95-75133963A979}" dt="2020-09-10T07:33:24.345" v="2140" actId="1076"/>
          <ac:spMkLst>
            <pc:docMk/>
            <pc:sldMk cId="2678116697" sldId="279"/>
            <ac:spMk id="14" creationId="{3AC52B21-1365-44F3-8BAB-FED213CDE74E}"/>
          </ac:spMkLst>
        </pc:spChg>
        <pc:spChg chg="add mod">
          <ac:chgData name="Monica Alessi" userId="22789c10f6e88976" providerId="LiveId" clId="{0F8596DE-6163-4F91-9C95-75133963A979}" dt="2020-09-10T07:34:24.617" v="2171" actId="14100"/>
          <ac:spMkLst>
            <pc:docMk/>
            <pc:sldMk cId="2678116697" sldId="279"/>
            <ac:spMk id="15" creationId="{72B22F67-78AF-4887-B7A3-8C5AAADA07F6}"/>
          </ac:spMkLst>
        </pc:spChg>
        <pc:spChg chg="add mod">
          <ac:chgData name="Monica Alessi" userId="22789c10f6e88976" providerId="LiveId" clId="{0F8596DE-6163-4F91-9C95-75133963A979}" dt="2020-09-10T07:34:40.159" v="2188" actId="20577"/>
          <ac:spMkLst>
            <pc:docMk/>
            <pc:sldMk cId="2678116697" sldId="279"/>
            <ac:spMk id="16" creationId="{D387C586-8774-4A4B-A6CE-C8DA60E47BAF}"/>
          </ac:spMkLst>
        </pc:spChg>
      </pc:sldChg>
      <pc:sldChg chg="addSp delSp modSp add del">
        <pc:chgData name="Monica Alessi" userId="22789c10f6e88976" providerId="LiveId" clId="{0F8596DE-6163-4F91-9C95-75133963A979}" dt="2020-09-10T07:22:42.302" v="1959" actId="2696"/>
        <pc:sldMkLst>
          <pc:docMk/>
          <pc:sldMk cId="3298611657" sldId="279"/>
        </pc:sldMkLst>
        <pc:spChg chg="mod">
          <ac:chgData name="Monica Alessi" userId="22789c10f6e88976" providerId="LiveId" clId="{0F8596DE-6163-4F91-9C95-75133963A979}" dt="2020-09-10T07:12:16.741" v="1881" actId="404"/>
          <ac:spMkLst>
            <pc:docMk/>
            <pc:sldMk cId="3298611657" sldId="279"/>
            <ac:spMk id="2" creationId="{39BB3D7D-F124-4F9C-A85D-DD0A6E7B6D98}"/>
          </ac:spMkLst>
        </pc:spChg>
        <pc:spChg chg="del">
          <ac:chgData name="Monica Alessi" userId="22789c10f6e88976" providerId="LiveId" clId="{0F8596DE-6163-4F91-9C95-75133963A979}" dt="2020-09-10T07:05:13.711" v="1748"/>
          <ac:spMkLst>
            <pc:docMk/>
            <pc:sldMk cId="3298611657" sldId="279"/>
            <ac:spMk id="3" creationId="{601BFA42-BBEC-49AA-BA6D-A7AA3EF01761}"/>
          </ac:spMkLst>
        </pc:spChg>
        <pc:spChg chg="add del mod">
          <ac:chgData name="Monica Alessi" userId="22789c10f6e88976" providerId="LiveId" clId="{0F8596DE-6163-4F91-9C95-75133963A979}" dt="2020-09-10T07:11:46.501" v="1838"/>
          <ac:spMkLst>
            <pc:docMk/>
            <pc:sldMk cId="3298611657" sldId="279"/>
            <ac:spMk id="4" creationId="{4649942D-290C-49BD-9E82-CF59A8B105FD}"/>
          </ac:spMkLst>
        </pc:spChg>
        <pc:spChg chg="add del mod">
          <ac:chgData name="Monica Alessi" userId="22789c10f6e88976" providerId="LiveId" clId="{0F8596DE-6163-4F91-9C95-75133963A979}" dt="2020-09-10T07:11:49.491" v="1839"/>
          <ac:spMkLst>
            <pc:docMk/>
            <pc:sldMk cId="3298611657" sldId="279"/>
            <ac:spMk id="5" creationId="{313D8762-144B-4C99-A96C-B0007BE8AAC2}"/>
          </ac:spMkLst>
        </pc:spChg>
        <pc:spChg chg="add del mod">
          <ac:chgData name="Monica Alessi" userId="22789c10f6e88976" providerId="LiveId" clId="{0F8596DE-6163-4F91-9C95-75133963A979}" dt="2020-09-10T07:11:52.002" v="1841"/>
          <ac:spMkLst>
            <pc:docMk/>
            <pc:sldMk cId="3298611657" sldId="279"/>
            <ac:spMk id="6" creationId="{0F57DF2F-D58D-480E-84C2-A220B3F78BC8}"/>
          </ac:spMkLst>
        </pc:spChg>
        <pc:spChg chg="add del mod">
          <ac:chgData name="Monica Alessi" userId="22789c10f6e88976" providerId="LiveId" clId="{0F8596DE-6163-4F91-9C95-75133963A979}" dt="2020-09-10T07:11:51.296" v="1840"/>
          <ac:spMkLst>
            <pc:docMk/>
            <pc:sldMk cId="3298611657" sldId="279"/>
            <ac:spMk id="7" creationId="{31B785B8-ED87-4D9C-9954-B386E78F3ADC}"/>
          </ac:spMkLst>
        </pc:spChg>
      </pc:sldChg>
      <pc:sldChg chg="addSp delSp modSp add del modAnim">
        <pc:chgData name="Monica Alessi" userId="22789c10f6e88976" providerId="LiveId" clId="{0F8596DE-6163-4F91-9C95-75133963A979}" dt="2020-09-13T15:03:41.418" v="3194" actId="2696"/>
        <pc:sldMkLst>
          <pc:docMk/>
          <pc:sldMk cId="2696464925" sldId="280"/>
        </pc:sldMkLst>
        <pc:spChg chg="add del mod">
          <ac:chgData name="Monica Alessi" userId="22789c10f6e88976" providerId="LiveId" clId="{0F8596DE-6163-4F91-9C95-75133963A979}" dt="2020-09-12T17:58:02.623" v="2369"/>
          <ac:spMkLst>
            <pc:docMk/>
            <pc:sldMk cId="2696464925" sldId="280"/>
            <ac:spMk id="2" creationId="{296E4FE7-D34E-4FCD-B3B7-D5FE750C6097}"/>
          </ac:spMkLst>
        </pc:spChg>
        <pc:spChg chg="add del mod">
          <ac:chgData name="Monica Alessi" userId="22789c10f6e88976" providerId="LiveId" clId="{0F8596DE-6163-4F91-9C95-75133963A979}" dt="2020-09-10T07:47:31.868" v="2277"/>
          <ac:spMkLst>
            <pc:docMk/>
            <pc:sldMk cId="2696464925" sldId="280"/>
            <ac:spMk id="2" creationId="{605E2937-A35B-43AF-B55A-A1016CCA6597}"/>
          </ac:spMkLst>
        </pc:spChg>
        <pc:spChg chg="add mod ord">
          <ac:chgData name="Monica Alessi" userId="22789c10f6e88976" providerId="LiveId" clId="{0F8596DE-6163-4F91-9C95-75133963A979}" dt="2020-09-12T17:57:18.273" v="2358" actId="1076"/>
          <ac:spMkLst>
            <pc:docMk/>
            <pc:sldMk cId="2696464925" sldId="280"/>
            <ac:spMk id="3" creationId="{F3F4DBA4-8A6E-46B1-B27B-17BE285C5711}"/>
          </ac:spMkLst>
        </pc:spChg>
        <pc:spChg chg="add mod ord">
          <ac:chgData name="Monica Alessi" userId="22789c10f6e88976" providerId="LiveId" clId="{0F8596DE-6163-4F91-9C95-75133963A979}" dt="2020-09-12T17:57:18.273" v="2358" actId="1076"/>
          <ac:spMkLst>
            <pc:docMk/>
            <pc:sldMk cId="2696464925" sldId="280"/>
            <ac:spMk id="5" creationId="{B1554D2D-E0EE-40F2-9E06-34363FB06AB2}"/>
          </ac:spMkLst>
        </pc:spChg>
        <pc:spChg chg="add mod ord">
          <ac:chgData name="Monica Alessi" userId="22789c10f6e88976" providerId="LiveId" clId="{0F8596DE-6163-4F91-9C95-75133963A979}" dt="2020-09-12T17:59:30.668" v="2406" actId="167"/>
          <ac:spMkLst>
            <pc:docMk/>
            <pc:sldMk cId="2696464925" sldId="280"/>
            <ac:spMk id="7" creationId="{74428014-3BD4-46F0-AE10-79EF08A6EE2B}"/>
          </ac:spMkLst>
        </pc:spChg>
        <pc:spChg chg="add del mod ord">
          <ac:chgData name="Monica Alessi" userId="22789c10f6e88976" providerId="LiveId" clId="{0F8596DE-6163-4F91-9C95-75133963A979}" dt="2020-09-12T17:59:30.668" v="2406" actId="167"/>
          <ac:spMkLst>
            <pc:docMk/>
            <pc:sldMk cId="2696464925" sldId="280"/>
            <ac:spMk id="8" creationId="{3F7D5E4D-2144-4C47-B103-843A8B863E4E}"/>
          </ac:spMkLst>
        </pc:spChg>
        <pc:spChg chg="add mod ord">
          <ac:chgData name="Monica Alessi" userId="22789c10f6e88976" providerId="LiveId" clId="{0F8596DE-6163-4F91-9C95-75133963A979}" dt="2020-09-12T17:59:30.668" v="2406" actId="167"/>
          <ac:spMkLst>
            <pc:docMk/>
            <pc:sldMk cId="2696464925" sldId="280"/>
            <ac:spMk id="9" creationId="{027B672F-3566-4621-8AF6-AFBB94FDE1C1}"/>
          </ac:spMkLst>
        </pc:spChg>
        <pc:spChg chg="mod">
          <ac:chgData name="Monica Alessi" userId="22789c10f6e88976" providerId="LiveId" clId="{0F8596DE-6163-4F91-9C95-75133963A979}" dt="2020-09-10T07:46:09.845" v="2246" actId="1076"/>
          <ac:spMkLst>
            <pc:docMk/>
            <pc:sldMk cId="2696464925" sldId="280"/>
            <ac:spMk id="16" creationId="{3993DE5F-101A-45AB-A0C1-C9611B3E2047}"/>
          </ac:spMkLst>
        </pc:spChg>
        <pc:spChg chg="mod">
          <ac:chgData name="Monica Alessi" userId="22789c10f6e88976" providerId="LiveId" clId="{0F8596DE-6163-4F91-9C95-75133963A979}" dt="2020-09-10T07:47:13.226" v="2274" actId="20577"/>
          <ac:spMkLst>
            <pc:docMk/>
            <pc:sldMk cId="2696464925" sldId="280"/>
            <ac:spMk id="47" creationId="{F3E8976C-A1AE-42D1-9421-124C9F49BE34}"/>
          </ac:spMkLst>
        </pc:spChg>
        <pc:spChg chg="add">
          <ac:chgData name="Monica Alessi" userId="22789c10f6e88976" providerId="LiveId" clId="{0F8596DE-6163-4F91-9C95-75133963A979}" dt="2020-09-10T07:46:38.961" v="2248"/>
          <ac:spMkLst>
            <pc:docMk/>
            <pc:sldMk cId="2696464925" sldId="280"/>
            <ac:spMk id="52" creationId="{E62E58B1-38E7-46C3-8C98-4801AE0CFC40}"/>
          </ac:spMkLst>
        </pc:spChg>
        <pc:spChg chg="add mod ord">
          <ac:chgData name="Monica Alessi" userId="22789c10f6e88976" providerId="LiveId" clId="{0F8596DE-6163-4F91-9C95-75133963A979}" dt="2020-09-12T17:57:18.273" v="2358" actId="1076"/>
          <ac:spMkLst>
            <pc:docMk/>
            <pc:sldMk cId="2696464925" sldId="280"/>
            <ac:spMk id="53" creationId="{59345BD5-6C10-489E-A5C1-61CBAC690790}"/>
          </ac:spMkLst>
        </pc:spChg>
        <pc:spChg chg="add mod ord">
          <ac:chgData name="Monica Alessi" userId="22789c10f6e88976" providerId="LiveId" clId="{0F8596DE-6163-4F91-9C95-75133963A979}" dt="2020-09-12T17:57:18.273" v="2358" actId="1076"/>
          <ac:spMkLst>
            <pc:docMk/>
            <pc:sldMk cId="2696464925" sldId="280"/>
            <ac:spMk id="54" creationId="{43F64B92-0B70-4075-A34B-D6E4829FF80B}"/>
          </ac:spMkLst>
        </pc:spChg>
        <pc:spChg chg="add del">
          <ac:chgData name="Monica Alessi" userId="22789c10f6e88976" providerId="LiveId" clId="{0F8596DE-6163-4F91-9C95-75133963A979}" dt="2020-09-10T07:48:54.383" v="2302"/>
          <ac:spMkLst>
            <pc:docMk/>
            <pc:sldMk cId="2696464925" sldId="280"/>
            <ac:spMk id="55" creationId="{8886D0BA-F5D5-4582-A1D1-F8DB922E338D}"/>
          </ac:spMkLst>
        </pc:spChg>
        <pc:spChg chg="add mod ord">
          <ac:chgData name="Monica Alessi" userId="22789c10f6e88976" providerId="LiveId" clId="{0F8596DE-6163-4F91-9C95-75133963A979}" dt="2020-09-12T17:59:30.668" v="2406" actId="167"/>
          <ac:spMkLst>
            <pc:docMk/>
            <pc:sldMk cId="2696464925" sldId="280"/>
            <ac:spMk id="55" creationId="{A609BDBA-B345-49FE-A3C2-5FDDE8067A16}"/>
          </ac:spMkLst>
        </pc:spChg>
        <pc:spChg chg="add mod ord">
          <ac:chgData name="Monica Alessi" userId="22789c10f6e88976" providerId="LiveId" clId="{0F8596DE-6163-4F91-9C95-75133963A979}" dt="2020-09-12T17:59:30.668" v="2406" actId="167"/>
          <ac:spMkLst>
            <pc:docMk/>
            <pc:sldMk cId="2696464925" sldId="280"/>
            <ac:spMk id="56" creationId="{574AD642-1E20-4E7B-BDEC-A04F466952CA}"/>
          </ac:spMkLst>
        </pc:spChg>
        <pc:spChg chg="add del">
          <ac:chgData name="Monica Alessi" userId="22789c10f6e88976" providerId="LiveId" clId="{0F8596DE-6163-4F91-9C95-75133963A979}" dt="2020-09-10T07:48:54.003" v="2301"/>
          <ac:spMkLst>
            <pc:docMk/>
            <pc:sldMk cId="2696464925" sldId="280"/>
            <ac:spMk id="56" creationId="{70A53BFB-0D56-44BD-974E-201C4F1DAEAF}"/>
          </ac:spMkLst>
        </pc:spChg>
        <pc:spChg chg="add mod ord">
          <ac:chgData name="Monica Alessi" userId="22789c10f6e88976" providerId="LiveId" clId="{0F8596DE-6163-4F91-9C95-75133963A979}" dt="2020-09-12T17:57:18.273" v="2358" actId="1076"/>
          <ac:spMkLst>
            <pc:docMk/>
            <pc:sldMk cId="2696464925" sldId="280"/>
            <ac:spMk id="57" creationId="{2DC206A2-0161-4DAF-BA02-82C4F08C44A3}"/>
          </ac:spMkLst>
        </pc:spChg>
        <pc:spChg chg="add mod ord">
          <ac:chgData name="Monica Alessi" userId="22789c10f6e88976" providerId="LiveId" clId="{0F8596DE-6163-4F91-9C95-75133963A979}" dt="2020-09-12T17:57:18.273" v="2358" actId="1076"/>
          <ac:spMkLst>
            <pc:docMk/>
            <pc:sldMk cId="2696464925" sldId="280"/>
            <ac:spMk id="58" creationId="{92D1DB81-8CA0-40E7-8229-29CD85FBCF9B}"/>
          </ac:spMkLst>
        </pc:spChg>
        <pc:picChg chg="add del mod">
          <ac:chgData name="Monica Alessi" userId="22789c10f6e88976" providerId="LiveId" clId="{0F8596DE-6163-4F91-9C95-75133963A979}" dt="2020-09-12T17:58:47.350" v="2402" actId="1076"/>
          <ac:picMkLst>
            <pc:docMk/>
            <pc:sldMk cId="2696464925" sldId="280"/>
            <ac:picMk id="27" creationId="{EF54D36F-DBBF-45D9-A1C0-35C746FA7EFD}"/>
          </ac:picMkLst>
        </pc:picChg>
        <pc:picChg chg="add del mod">
          <ac:chgData name="Monica Alessi" userId="22789c10f6e88976" providerId="LiveId" clId="{0F8596DE-6163-4F91-9C95-75133963A979}" dt="2020-09-12T17:58:47.350" v="2402" actId="1076"/>
          <ac:picMkLst>
            <pc:docMk/>
            <pc:sldMk cId="2696464925" sldId="280"/>
            <ac:picMk id="28" creationId="{01AB5FFE-E33F-4B50-8D83-04A9C7B953FF}"/>
          </ac:picMkLst>
        </pc:picChg>
        <pc:picChg chg="add del mod">
          <ac:chgData name="Monica Alessi" userId="22789c10f6e88976" providerId="LiveId" clId="{0F8596DE-6163-4F91-9C95-75133963A979}" dt="2020-09-12T17:58:47.350" v="2402" actId="1076"/>
          <ac:picMkLst>
            <pc:docMk/>
            <pc:sldMk cId="2696464925" sldId="280"/>
            <ac:picMk id="29" creationId="{00E388A3-FE8E-43E9-9220-EE6023CA87B5}"/>
          </ac:picMkLst>
        </pc:picChg>
        <pc:picChg chg="add del mod">
          <ac:chgData name="Monica Alessi" userId="22789c10f6e88976" providerId="LiveId" clId="{0F8596DE-6163-4F91-9C95-75133963A979}" dt="2020-09-12T17:58:47.350" v="2402" actId="1076"/>
          <ac:picMkLst>
            <pc:docMk/>
            <pc:sldMk cId="2696464925" sldId="280"/>
            <ac:picMk id="30" creationId="{0C7D5BEC-7311-4FB7-98EA-C62246150778}"/>
          </ac:picMkLst>
        </pc:picChg>
        <pc:picChg chg="add del mod">
          <ac:chgData name="Monica Alessi" userId="22789c10f6e88976" providerId="LiveId" clId="{0F8596DE-6163-4F91-9C95-75133963A979}" dt="2020-09-12T17:58:47.350" v="2402" actId="1076"/>
          <ac:picMkLst>
            <pc:docMk/>
            <pc:sldMk cId="2696464925" sldId="280"/>
            <ac:picMk id="49" creationId="{E24A01C3-DC71-4066-9186-A086175987CE}"/>
          </ac:picMkLst>
        </pc:picChg>
        <pc:picChg chg="add del mod">
          <ac:chgData name="Monica Alessi" userId="22789c10f6e88976" providerId="LiveId" clId="{0F8596DE-6163-4F91-9C95-75133963A979}" dt="2020-09-12T17:58:47.350" v="2402" actId="1076"/>
          <ac:picMkLst>
            <pc:docMk/>
            <pc:sldMk cId="2696464925" sldId="280"/>
            <ac:picMk id="50" creationId="{8B4237D1-E271-4184-958B-708DE201EAD0}"/>
          </ac:picMkLst>
        </pc:picChg>
        <pc:picChg chg="add del mod">
          <ac:chgData name="Monica Alessi" userId="22789c10f6e88976" providerId="LiveId" clId="{0F8596DE-6163-4F91-9C95-75133963A979}" dt="2020-09-12T17:58:47.350" v="2402" actId="1076"/>
          <ac:picMkLst>
            <pc:docMk/>
            <pc:sldMk cId="2696464925" sldId="280"/>
            <ac:picMk id="51" creationId="{4F94B4BE-0459-4068-9C45-1E8887F10512}"/>
          </ac:picMkLst>
        </pc:picChg>
      </pc:sldChg>
      <pc:sldChg chg="add del">
        <pc:chgData name="Monica Alessi" userId="22789c10f6e88976" providerId="LiveId" clId="{0F8596DE-6163-4F91-9C95-75133963A979}" dt="2020-09-10T07:45:51" v="2244" actId="2696"/>
        <pc:sldMkLst>
          <pc:docMk/>
          <pc:sldMk cId="3510566659" sldId="280"/>
        </pc:sldMkLst>
      </pc:sldChg>
      <pc:sldChg chg="addSp delSp modSp add">
        <pc:chgData name="Monica Alessi" userId="22789c10f6e88976" providerId="LiveId" clId="{0F8596DE-6163-4F91-9C95-75133963A979}" dt="2020-09-13T14:50:06.843" v="2871" actId="166"/>
        <pc:sldMkLst>
          <pc:docMk/>
          <pc:sldMk cId="485059772" sldId="281"/>
        </pc:sldMkLst>
        <pc:spChg chg="add del">
          <ac:chgData name="Monica Alessi" userId="22789c10f6e88976" providerId="LiveId" clId="{0F8596DE-6163-4F91-9C95-75133963A979}" dt="2020-09-13T14:42:17.740" v="2511"/>
          <ac:spMkLst>
            <pc:docMk/>
            <pc:sldMk cId="485059772" sldId="281"/>
            <ac:spMk id="3" creationId="{F3F4DBA4-8A6E-46B1-B27B-17BE285C5711}"/>
          </ac:spMkLst>
        </pc:spChg>
        <pc:spChg chg="add del">
          <ac:chgData name="Monica Alessi" userId="22789c10f6e88976" providerId="LiveId" clId="{0F8596DE-6163-4F91-9C95-75133963A979}" dt="2020-09-13T14:42:22.989" v="2512"/>
          <ac:spMkLst>
            <pc:docMk/>
            <pc:sldMk cId="485059772" sldId="281"/>
            <ac:spMk id="5" creationId="{B1554D2D-E0EE-40F2-9E06-34363FB06AB2}"/>
          </ac:spMkLst>
        </pc:spChg>
        <pc:spChg chg="del">
          <ac:chgData name="Monica Alessi" userId="22789c10f6e88976" providerId="LiveId" clId="{0F8596DE-6163-4F91-9C95-75133963A979}" dt="2020-09-13T14:42:17.071" v="2510"/>
          <ac:spMkLst>
            <pc:docMk/>
            <pc:sldMk cId="485059772" sldId="281"/>
            <ac:spMk id="7" creationId="{74428014-3BD4-46F0-AE10-79EF08A6EE2B}"/>
          </ac:spMkLst>
        </pc:spChg>
        <pc:spChg chg="del">
          <ac:chgData name="Monica Alessi" userId="22789c10f6e88976" providerId="LiveId" clId="{0F8596DE-6163-4F91-9C95-75133963A979}" dt="2020-09-13T14:42:16.314" v="2509"/>
          <ac:spMkLst>
            <pc:docMk/>
            <pc:sldMk cId="485059772" sldId="281"/>
            <ac:spMk id="8" creationId="{3F7D5E4D-2144-4C47-B103-843A8B863E4E}"/>
          </ac:spMkLst>
        </pc:spChg>
        <pc:spChg chg="del">
          <ac:chgData name="Monica Alessi" userId="22789c10f6e88976" providerId="LiveId" clId="{0F8596DE-6163-4F91-9C95-75133963A979}" dt="2020-09-13T14:42:15.537" v="2508"/>
          <ac:spMkLst>
            <pc:docMk/>
            <pc:sldMk cId="485059772" sldId="281"/>
            <ac:spMk id="9" creationId="{027B672F-3566-4621-8AF6-AFBB94FDE1C1}"/>
          </ac:spMkLst>
        </pc:spChg>
        <pc:spChg chg="add mod">
          <ac:chgData name="Monica Alessi" userId="22789c10f6e88976" providerId="LiveId" clId="{0F8596DE-6163-4F91-9C95-75133963A979}" dt="2020-09-13T14:43:50.933" v="2580" actId="1076"/>
          <ac:spMkLst>
            <pc:docMk/>
            <pc:sldMk cId="485059772" sldId="281"/>
            <ac:spMk id="10" creationId="{38C71733-05AF-4B9E-8067-5D4121C25860}"/>
          </ac:spMkLst>
        </pc:spChg>
        <pc:spChg chg="add mod">
          <ac:chgData name="Monica Alessi" userId="22789c10f6e88976" providerId="LiveId" clId="{0F8596DE-6163-4F91-9C95-75133963A979}" dt="2020-09-13T14:43:45.064" v="2577" actId="20577"/>
          <ac:spMkLst>
            <pc:docMk/>
            <pc:sldMk cId="485059772" sldId="281"/>
            <ac:spMk id="11" creationId="{C7141AD4-9B52-402B-A51D-F264758C5FB9}"/>
          </ac:spMkLst>
        </pc:spChg>
        <pc:spChg chg="mod">
          <ac:chgData name="Monica Alessi" userId="22789c10f6e88976" providerId="LiveId" clId="{0F8596DE-6163-4F91-9C95-75133963A979}" dt="2020-09-13T14:42:40.811" v="2527" actId="20577"/>
          <ac:spMkLst>
            <pc:docMk/>
            <pc:sldMk cId="485059772" sldId="281"/>
            <ac:spMk id="47" creationId="{F3E8976C-A1AE-42D1-9421-124C9F49BE34}"/>
          </ac:spMkLst>
        </pc:spChg>
        <pc:spChg chg="del">
          <ac:chgData name="Monica Alessi" userId="22789c10f6e88976" providerId="LiveId" clId="{0F8596DE-6163-4F91-9C95-75133963A979}" dt="2020-09-13T14:42:22.989" v="2512"/>
          <ac:spMkLst>
            <pc:docMk/>
            <pc:sldMk cId="485059772" sldId="281"/>
            <ac:spMk id="53" creationId="{59345BD5-6C10-489E-A5C1-61CBAC690790}"/>
          </ac:spMkLst>
        </pc:spChg>
        <pc:spChg chg="del">
          <ac:chgData name="Monica Alessi" userId="22789c10f6e88976" providerId="LiveId" clId="{0F8596DE-6163-4F91-9C95-75133963A979}" dt="2020-09-13T14:42:22.989" v="2512"/>
          <ac:spMkLst>
            <pc:docMk/>
            <pc:sldMk cId="485059772" sldId="281"/>
            <ac:spMk id="54" creationId="{43F64B92-0B70-4075-A34B-D6E4829FF80B}"/>
          </ac:spMkLst>
        </pc:spChg>
        <pc:spChg chg="del">
          <ac:chgData name="Monica Alessi" userId="22789c10f6e88976" providerId="LiveId" clId="{0F8596DE-6163-4F91-9C95-75133963A979}" dt="2020-09-13T14:42:14.487" v="2507"/>
          <ac:spMkLst>
            <pc:docMk/>
            <pc:sldMk cId="485059772" sldId="281"/>
            <ac:spMk id="55" creationId="{A609BDBA-B345-49FE-A3C2-5FDDE8067A16}"/>
          </ac:spMkLst>
        </pc:spChg>
        <pc:spChg chg="del">
          <ac:chgData name="Monica Alessi" userId="22789c10f6e88976" providerId="LiveId" clId="{0F8596DE-6163-4F91-9C95-75133963A979}" dt="2020-09-13T14:42:14.487" v="2507"/>
          <ac:spMkLst>
            <pc:docMk/>
            <pc:sldMk cId="485059772" sldId="281"/>
            <ac:spMk id="56" creationId="{574AD642-1E20-4E7B-BDEC-A04F466952CA}"/>
          </ac:spMkLst>
        </pc:spChg>
        <pc:spChg chg="del">
          <ac:chgData name="Monica Alessi" userId="22789c10f6e88976" providerId="LiveId" clId="{0F8596DE-6163-4F91-9C95-75133963A979}" dt="2020-09-13T14:42:22.989" v="2512"/>
          <ac:spMkLst>
            <pc:docMk/>
            <pc:sldMk cId="485059772" sldId="281"/>
            <ac:spMk id="57" creationId="{2DC206A2-0161-4DAF-BA02-82C4F08C44A3}"/>
          </ac:spMkLst>
        </pc:spChg>
        <pc:spChg chg="del">
          <ac:chgData name="Monica Alessi" userId="22789c10f6e88976" providerId="LiveId" clId="{0F8596DE-6163-4F91-9C95-75133963A979}" dt="2020-09-13T14:42:22.989" v="2512"/>
          <ac:spMkLst>
            <pc:docMk/>
            <pc:sldMk cId="485059772" sldId="281"/>
            <ac:spMk id="58" creationId="{92D1DB81-8CA0-40E7-8229-29CD85FBCF9B}"/>
          </ac:spMkLst>
        </pc:spChg>
        <pc:spChg chg="add del mod">
          <ac:chgData name="Monica Alessi" userId="22789c10f6e88976" providerId="LiveId" clId="{0F8596DE-6163-4F91-9C95-75133963A979}" dt="2020-09-13T14:42:14.487" v="2507"/>
          <ac:spMkLst>
            <pc:docMk/>
            <pc:sldMk cId="485059772" sldId="281"/>
            <ac:spMk id="59" creationId="{1B20FE55-057B-442A-8031-192C84FC12A2}"/>
          </ac:spMkLst>
        </pc:spChg>
        <pc:spChg chg="add del mod">
          <ac:chgData name="Monica Alessi" userId="22789c10f6e88976" providerId="LiveId" clId="{0F8596DE-6163-4F91-9C95-75133963A979}" dt="2020-09-13T14:42:14.487" v="2507"/>
          <ac:spMkLst>
            <pc:docMk/>
            <pc:sldMk cId="485059772" sldId="281"/>
            <ac:spMk id="60" creationId="{271AEB1C-2FFE-4B8C-8CFC-1B7C81B184CF}"/>
          </ac:spMkLst>
        </pc:spChg>
        <pc:spChg chg="add mod">
          <ac:chgData name="Monica Alessi" userId="22789c10f6e88976" providerId="LiveId" clId="{0F8596DE-6163-4F91-9C95-75133963A979}" dt="2020-09-13T14:42:12.172" v="2506" actId="571"/>
          <ac:spMkLst>
            <pc:docMk/>
            <pc:sldMk cId="485059772" sldId="281"/>
            <ac:spMk id="61" creationId="{FA0FB97F-C150-47AF-944A-A31313B101F2}"/>
          </ac:spMkLst>
        </pc:spChg>
        <pc:spChg chg="add mod">
          <ac:chgData name="Monica Alessi" userId="22789c10f6e88976" providerId="LiveId" clId="{0F8596DE-6163-4F91-9C95-75133963A979}" dt="2020-09-13T14:42:12.172" v="2506" actId="571"/>
          <ac:spMkLst>
            <pc:docMk/>
            <pc:sldMk cId="485059772" sldId="281"/>
            <ac:spMk id="62" creationId="{644CB153-7F7C-417F-AD6C-AEF0CD2A9C60}"/>
          </ac:spMkLst>
        </pc:spChg>
        <pc:spChg chg="add mod">
          <ac:chgData name="Monica Alessi" userId="22789c10f6e88976" providerId="LiveId" clId="{0F8596DE-6163-4F91-9C95-75133963A979}" dt="2020-09-13T14:42:12.172" v="2506" actId="571"/>
          <ac:spMkLst>
            <pc:docMk/>
            <pc:sldMk cId="485059772" sldId="281"/>
            <ac:spMk id="63" creationId="{1F812E59-B73E-4653-9BCF-93AE7D8DFA03}"/>
          </ac:spMkLst>
        </pc:spChg>
        <pc:spChg chg="add mod">
          <ac:chgData name="Monica Alessi" userId="22789c10f6e88976" providerId="LiveId" clId="{0F8596DE-6163-4F91-9C95-75133963A979}" dt="2020-09-13T14:42:12.172" v="2506" actId="571"/>
          <ac:spMkLst>
            <pc:docMk/>
            <pc:sldMk cId="485059772" sldId="281"/>
            <ac:spMk id="64" creationId="{D0EE3F5D-28D8-4A61-BA0E-ACB292AC1272}"/>
          </ac:spMkLst>
        </pc:spChg>
        <pc:spChg chg="add del mod">
          <ac:chgData name="Monica Alessi" userId="22789c10f6e88976" providerId="LiveId" clId="{0F8596DE-6163-4F91-9C95-75133963A979}" dt="2020-09-13T14:42:11.402" v="2505" actId="571"/>
          <ac:spMkLst>
            <pc:docMk/>
            <pc:sldMk cId="485059772" sldId="281"/>
            <ac:spMk id="65" creationId="{08942001-B121-473E-943B-1A54DD9701D4}"/>
          </ac:spMkLst>
        </pc:spChg>
        <pc:spChg chg="add del mod">
          <ac:chgData name="Monica Alessi" userId="22789c10f6e88976" providerId="LiveId" clId="{0F8596DE-6163-4F91-9C95-75133963A979}" dt="2020-09-13T14:42:11.402" v="2505" actId="571"/>
          <ac:spMkLst>
            <pc:docMk/>
            <pc:sldMk cId="485059772" sldId="281"/>
            <ac:spMk id="66" creationId="{346B60E4-5A72-4274-B698-04D1744D96C8}"/>
          </ac:spMkLst>
        </pc:spChg>
        <pc:spChg chg="add del mod">
          <ac:chgData name="Monica Alessi" userId="22789c10f6e88976" providerId="LiveId" clId="{0F8596DE-6163-4F91-9C95-75133963A979}" dt="2020-09-13T14:42:11.402" v="2505" actId="571"/>
          <ac:spMkLst>
            <pc:docMk/>
            <pc:sldMk cId="485059772" sldId="281"/>
            <ac:spMk id="67" creationId="{5D269C4E-DAA9-4F53-A86F-324F28FF64C4}"/>
          </ac:spMkLst>
        </pc:spChg>
        <pc:spChg chg="add del mod">
          <ac:chgData name="Monica Alessi" userId="22789c10f6e88976" providerId="LiveId" clId="{0F8596DE-6163-4F91-9C95-75133963A979}" dt="2020-09-13T14:42:11.402" v="2505" actId="571"/>
          <ac:spMkLst>
            <pc:docMk/>
            <pc:sldMk cId="485059772" sldId="281"/>
            <ac:spMk id="68" creationId="{88D0FFB2-7AB9-4E80-AF83-E9797A126AAB}"/>
          </ac:spMkLst>
        </pc:spChg>
        <pc:spChg chg="add del mod">
          <ac:chgData name="Monica Alessi" userId="22789c10f6e88976" providerId="LiveId" clId="{0F8596DE-6163-4F91-9C95-75133963A979}" dt="2020-09-13T14:42:11.402" v="2505" actId="571"/>
          <ac:spMkLst>
            <pc:docMk/>
            <pc:sldMk cId="485059772" sldId="281"/>
            <ac:spMk id="69" creationId="{7F56427A-D0AF-4954-A759-4528DF85F368}"/>
          </ac:spMkLst>
        </pc:spChg>
        <pc:spChg chg="add del mod">
          <ac:chgData name="Monica Alessi" userId="22789c10f6e88976" providerId="LiveId" clId="{0F8596DE-6163-4F91-9C95-75133963A979}" dt="2020-09-13T14:42:11.402" v="2505" actId="571"/>
          <ac:spMkLst>
            <pc:docMk/>
            <pc:sldMk cId="485059772" sldId="281"/>
            <ac:spMk id="70" creationId="{8D66EA22-51C6-4DB6-A163-7A55A3956AE3}"/>
          </ac:spMkLst>
        </pc:spChg>
        <pc:spChg chg="add del mod">
          <ac:chgData name="Monica Alessi" userId="22789c10f6e88976" providerId="LiveId" clId="{0F8596DE-6163-4F91-9C95-75133963A979}" dt="2020-09-13T14:42:11.402" v="2505" actId="571"/>
          <ac:spMkLst>
            <pc:docMk/>
            <pc:sldMk cId="485059772" sldId="281"/>
            <ac:spMk id="71" creationId="{05E85C77-BF00-4369-88A7-8E6E7E120D6A}"/>
          </ac:spMkLst>
        </pc:spChg>
        <pc:spChg chg="add del mod">
          <ac:chgData name="Monica Alessi" userId="22789c10f6e88976" providerId="LiveId" clId="{0F8596DE-6163-4F91-9C95-75133963A979}" dt="2020-09-13T14:42:11.402" v="2505" actId="571"/>
          <ac:spMkLst>
            <pc:docMk/>
            <pc:sldMk cId="485059772" sldId="281"/>
            <ac:spMk id="72" creationId="{6DE8C5AB-14A4-4874-833E-3F617AD2A6CF}"/>
          </ac:spMkLst>
        </pc:spChg>
        <pc:spChg chg="add">
          <ac:chgData name="Monica Alessi" userId="22789c10f6e88976" providerId="LiveId" clId="{0F8596DE-6163-4F91-9C95-75133963A979}" dt="2020-09-13T14:43:35.712" v="2567"/>
          <ac:spMkLst>
            <pc:docMk/>
            <pc:sldMk cId="485059772" sldId="281"/>
            <ac:spMk id="73" creationId="{649DCDE4-D7E1-4C14-8F16-A8448CA728CC}"/>
          </ac:spMkLst>
        </pc:spChg>
        <pc:spChg chg="add mod">
          <ac:chgData name="Monica Alessi" userId="22789c10f6e88976" providerId="LiveId" clId="{0F8596DE-6163-4F91-9C95-75133963A979}" dt="2020-09-13T14:46:28.735" v="2811" actId="20577"/>
          <ac:spMkLst>
            <pc:docMk/>
            <pc:sldMk cId="485059772" sldId="281"/>
            <ac:spMk id="74" creationId="{48C46E4F-9437-42D0-81CD-A4028D6155DD}"/>
          </ac:spMkLst>
        </pc:spChg>
        <pc:picChg chg="add mod">
          <ac:chgData name="Monica Alessi" userId="22789c10f6e88976" providerId="LiveId" clId="{0F8596DE-6163-4F91-9C95-75133963A979}" dt="2020-09-13T14:49:41.531" v="2868"/>
          <ac:picMkLst>
            <pc:docMk/>
            <pc:sldMk cId="485059772" sldId="281"/>
            <ac:picMk id="12" creationId="{915AAA40-18C6-4311-8F4C-7AE6FF32AF5F}"/>
          </ac:picMkLst>
        </pc:picChg>
        <pc:picChg chg="add mod">
          <ac:chgData name="Monica Alessi" userId="22789c10f6e88976" providerId="LiveId" clId="{0F8596DE-6163-4F91-9C95-75133963A979}" dt="2020-09-13T14:49:47.105" v="2869"/>
          <ac:picMkLst>
            <pc:docMk/>
            <pc:sldMk cId="485059772" sldId="281"/>
            <ac:picMk id="13" creationId="{FC8174E8-0C1A-4C3B-B9A0-9B98B7F5DE8D}"/>
          </ac:picMkLst>
        </pc:picChg>
        <pc:picChg chg="mod ord">
          <ac:chgData name="Monica Alessi" userId="22789c10f6e88976" providerId="LiveId" clId="{0F8596DE-6163-4F91-9C95-75133963A979}" dt="2020-09-13T14:50:06.843" v="2871" actId="166"/>
          <ac:picMkLst>
            <pc:docMk/>
            <pc:sldMk cId="485059772" sldId="281"/>
            <ac:picMk id="27" creationId="{EF54D36F-DBBF-45D9-A1C0-35C746FA7EFD}"/>
          </ac:picMkLst>
        </pc:picChg>
        <pc:picChg chg="mod ord">
          <ac:chgData name="Monica Alessi" userId="22789c10f6e88976" providerId="LiveId" clId="{0F8596DE-6163-4F91-9C95-75133963A979}" dt="2020-09-13T14:50:06.843" v="2871" actId="166"/>
          <ac:picMkLst>
            <pc:docMk/>
            <pc:sldMk cId="485059772" sldId="281"/>
            <ac:picMk id="28" creationId="{01AB5FFE-E33F-4B50-8D83-04A9C7B953FF}"/>
          </ac:picMkLst>
        </pc:picChg>
        <pc:picChg chg="mod ord">
          <ac:chgData name="Monica Alessi" userId="22789c10f6e88976" providerId="LiveId" clId="{0F8596DE-6163-4F91-9C95-75133963A979}" dt="2020-09-13T14:50:06.843" v="2871" actId="166"/>
          <ac:picMkLst>
            <pc:docMk/>
            <pc:sldMk cId="485059772" sldId="281"/>
            <ac:picMk id="29" creationId="{00E388A3-FE8E-43E9-9220-EE6023CA87B5}"/>
          </ac:picMkLst>
        </pc:picChg>
        <pc:picChg chg="mod ord">
          <ac:chgData name="Monica Alessi" userId="22789c10f6e88976" providerId="LiveId" clId="{0F8596DE-6163-4F91-9C95-75133963A979}" dt="2020-09-13T14:50:06.843" v="2871" actId="166"/>
          <ac:picMkLst>
            <pc:docMk/>
            <pc:sldMk cId="485059772" sldId="281"/>
            <ac:picMk id="30" creationId="{0C7D5BEC-7311-4FB7-98EA-C62246150778}"/>
          </ac:picMkLst>
        </pc:picChg>
        <pc:picChg chg="mod ord">
          <ac:chgData name="Monica Alessi" userId="22789c10f6e88976" providerId="LiveId" clId="{0F8596DE-6163-4F91-9C95-75133963A979}" dt="2020-09-13T14:50:06.843" v="2871" actId="166"/>
          <ac:picMkLst>
            <pc:docMk/>
            <pc:sldMk cId="485059772" sldId="281"/>
            <ac:picMk id="49" creationId="{E24A01C3-DC71-4066-9186-A086175987CE}"/>
          </ac:picMkLst>
        </pc:picChg>
        <pc:picChg chg="mod ord">
          <ac:chgData name="Monica Alessi" userId="22789c10f6e88976" providerId="LiveId" clId="{0F8596DE-6163-4F91-9C95-75133963A979}" dt="2020-09-13T14:50:06.843" v="2871" actId="166"/>
          <ac:picMkLst>
            <pc:docMk/>
            <pc:sldMk cId="485059772" sldId="281"/>
            <ac:picMk id="50" creationId="{8B4237D1-E271-4184-958B-708DE201EAD0}"/>
          </ac:picMkLst>
        </pc:picChg>
        <pc:picChg chg="mod ord">
          <ac:chgData name="Monica Alessi" userId="22789c10f6e88976" providerId="LiveId" clId="{0F8596DE-6163-4F91-9C95-75133963A979}" dt="2020-09-13T14:50:06.843" v="2871" actId="166"/>
          <ac:picMkLst>
            <pc:docMk/>
            <pc:sldMk cId="485059772" sldId="281"/>
            <ac:picMk id="51" creationId="{4F94B4BE-0459-4068-9C45-1E8887F10512}"/>
          </ac:picMkLst>
        </pc:picChg>
        <pc:cxnChg chg="mod">
          <ac:chgData name="Monica Alessi" userId="22789c10f6e88976" providerId="LiveId" clId="{0F8596DE-6163-4F91-9C95-75133963A979}" dt="2020-09-13T14:42:28.768" v="2513" actId="14100"/>
          <ac:cxnSpMkLst>
            <pc:docMk/>
            <pc:sldMk cId="485059772" sldId="281"/>
            <ac:cxnSpMk id="44" creationId="{ADFBAFB7-4F50-4C70-B149-B31CE837642E}"/>
          </ac:cxnSpMkLst>
        </pc:cxnChg>
      </pc:sldChg>
      <pc:sldChg chg="addSp modSp add modAnim">
        <pc:chgData name="Monica Alessi" userId="22789c10f6e88976" providerId="LiveId" clId="{0F8596DE-6163-4F91-9C95-75133963A979}" dt="2020-09-13T15:05:03.599" v="3201" actId="1076"/>
        <pc:sldMkLst>
          <pc:docMk/>
          <pc:sldMk cId="1144700010" sldId="282"/>
        </pc:sldMkLst>
        <pc:spChg chg="mod">
          <ac:chgData name="Monica Alessi" userId="22789c10f6e88976" providerId="LiveId" clId="{0F8596DE-6163-4F91-9C95-75133963A979}" dt="2020-09-13T14:41:41.871" v="2498" actId="20577"/>
          <ac:spMkLst>
            <pc:docMk/>
            <pc:sldMk cId="1144700010" sldId="282"/>
            <ac:spMk id="56" creationId="{574AD642-1E20-4E7B-BDEC-A04F466952CA}"/>
          </ac:spMkLst>
        </pc:spChg>
        <pc:picChg chg="add mod">
          <ac:chgData name="Monica Alessi" userId="22789c10f6e88976" providerId="LiveId" clId="{0F8596DE-6163-4F91-9C95-75133963A979}" dt="2020-09-13T14:49:33.295" v="2867"/>
          <ac:picMkLst>
            <pc:docMk/>
            <pc:sldMk cId="1144700010" sldId="282"/>
            <ac:picMk id="2" creationId="{E12A85D5-F581-4BA7-8C45-B0421F2AB0E6}"/>
          </ac:picMkLst>
        </pc:picChg>
        <pc:picChg chg="add mod">
          <ac:chgData name="Monica Alessi" userId="22789c10f6e88976" providerId="LiveId" clId="{0F8596DE-6163-4F91-9C95-75133963A979}" dt="2020-09-13T15:04:50.037" v="3199"/>
          <ac:picMkLst>
            <pc:docMk/>
            <pc:sldMk cId="1144700010" sldId="282"/>
            <ac:picMk id="10" creationId="{3A99899F-CFEB-4C2F-8398-D13D60D4F829}"/>
          </ac:picMkLst>
        </pc:picChg>
        <pc:picChg chg="add mod">
          <ac:chgData name="Monica Alessi" userId="22789c10f6e88976" providerId="LiveId" clId="{0F8596DE-6163-4F91-9C95-75133963A979}" dt="2020-09-13T15:04:55.640" v="3200"/>
          <ac:picMkLst>
            <pc:docMk/>
            <pc:sldMk cId="1144700010" sldId="282"/>
            <ac:picMk id="11" creationId="{6FF0A826-C7BA-4C15-96BE-EA87EF6CB9E8}"/>
          </ac:picMkLst>
        </pc:picChg>
        <pc:picChg chg="mod ord">
          <ac:chgData name="Monica Alessi" userId="22789c10f6e88976" providerId="LiveId" clId="{0F8596DE-6163-4F91-9C95-75133963A979}" dt="2020-09-13T15:05:03.599" v="3201" actId="1076"/>
          <ac:picMkLst>
            <pc:docMk/>
            <pc:sldMk cId="1144700010" sldId="282"/>
            <ac:picMk id="27" creationId="{EF54D36F-DBBF-45D9-A1C0-35C746FA7EFD}"/>
          </ac:picMkLst>
        </pc:picChg>
        <pc:picChg chg="mod ord">
          <ac:chgData name="Monica Alessi" userId="22789c10f6e88976" providerId="LiveId" clId="{0F8596DE-6163-4F91-9C95-75133963A979}" dt="2020-09-13T15:05:03.599" v="3201" actId="1076"/>
          <ac:picMkLst>
            <pc:docMk/>
            <pc:sldMk cId="1144700010" sldId="282"/>
            <ac:picMk id="28" creationId="{01AB5FFE-E33F-4B50-8D83-04A9C7B953FF}"/>
          </ac:picMkLst>
        </pc:picChg>
        <pc:picChg chg="mod ord">
          <ac:chgData name="Monica Alessi" userId="22789c10f6e88976" providerId="LiveId" clId="{0F8596DE-6163-4F91-9C95-75133963A979}" dt="2020-09-13T15:05:03.599" v="3201" actId="1076"/>
          <ac:picMkLst>
            <pc:docMk/>
            <pc:sldMk cId="1144700010" sldId="282"/>
            <ac:picMk id="29" creationId="{00E388A3-FE8E-43E9-9220-EE6023CA87B5}"/>
          </ac:picMkLst>
        </pc:picChg>
        <pc:picChg chg="mod ord">
          <ac:chgData name="Monica Alessi" userId="22789c10f6e88976" providerId="LiveId" clId="{0F8596DE-6163-4F91-9C95-75133963A979}" dt="2020-09-13T15:05:03.599" v="3201" actId="1076"/>
          <ac:picMkLst>
            <pc:docMk/>
            <pc:sldMk cId="1144700010" sldId="282"/>
            <ac:picMk id="30" creationId="{0C7D5BEC-7311-4FB7-98EA-C62246150778}"/>
          </ac:picMkLst>
        </pc:picChg>
        <pc:picChg chg="mod ord">
          <ac:chgData name="Monica Alessi" userId="22789c10f6e88976" providerId="LiveId" clId="{0F8596DE-6163-4F91-9C95-75133963A979}" dt="2020-09-13T15:05:03.599" v="3201" actId="1076"/>
          <ac:picMkLst>
            <pc:docMk/>
            <pc:sldMk cId="1144700010" sldId="282"/>
            <ac:picMk id="49" creationId="{E24A01C3-DC71-4066-9186-A086175987CE}"/>
          </ac:picMkLst>
        </pc:picChg>
        <pc:picChg chg="mod ord">
          <ac:chgData name="Monica Alessi" userId="22789c10f6e88976" providerId="LiveId" clId="{0F8596DE-6163-4F91-9C95-75133963A979}" dt="2020-09-13T15:05:03.599" v="3201" actId="1076"/>
          <ac:picMkLst>
            <pc:docMk/>
            <pc:sldMk cId="1144700010" sldId="282"/>
            <ac:picMk id="50" creationId="{8B4237D1-E271-4184-958B-708DE201EAD0}"/>
          </ac:picMkLst>
        </pc:picChg>
        <pc:picChg chg="mod ord">
          <ac:chgData name="Monica Alessi" userId="22789c10f6e88976" providerId="LiveId" clId="{0F8596DE-6163-4F91-9C95-75133963A979}" dt="2020-09-13T15:05:03.599" v="3201" actId="1076"/>
          <ac:picMkLst>
            <pc:docMk/>
            <pc:sldMk cId="1144700010" sldId="282"/>
            <ac:picMk id="51" creationId="{4F94B4BE-0459-4068-9C45-1E8887F10512}"/>
          </ac:picMkLst>
        </pc:picChg>
        <pc:picChg chg="add mod">
          <ac:chgData name="Monica Alessi" userId="22789c10f6e88976" providerId="LiveId" clId="{0F8596DE-6163-4F91-9C95-75133963A979}" dt="2020-09-13T14:37:32.841" v="2410" actId="571"/>
          <ac:picMkLst>
            <pc:docMk/>
            <pc:sldMk cId="1144700010" sldId="282"/>
            <ac:picMk id="59" creationId="{0A3DE863-8AB8-498D-ABCC-0EF79138B435}"/>
          </ac:picMkLst>
        </pc:picChg>
        <pc:picChg chg="add mod">
          <ac:chgData name="Monica Alessi" userId="22789c10f6e88976" providerId="LiveId" clId="{0F8596DE-6163-4F91-9C95-75133963A979}" dt="2020-09-13T14:37:32.841" v="2410" actId="571"/>
          <ac:picMkLst>
            <pc:docMk/>
            <pc:sldMk cId="1144700010" sldId="282"/>
            <ac:picMk id="60" creationId="{0173BDF0-C639-4A03-8600-3A905AA460E7}"/>
          </ac:picMkLst>
        </pc:picChg>
        <pc:picChg chg="add mod">
          <ac:chgData name="Monica Alessi" userId="22789c10f6e88976" providerId="LiveId" clId="{0F8596DE-6163-4F91-9C95-75133963A979}" dt="2020-09-13T14:37:32.841" v="2410" actId="571"/>
          <ac:picMkLst>
            <pc:docMk/>
            <pc:sldMk cId="1144700010" sldId="282"/>
            <ac:picMk id="61" creationId="{7DCDAE5F-ED64-45B0-800B-C455638EC70D}"/>
          </ac:picMkLst>
        </pc:picChg>
        <pc:picChg chg="add mod">
          <ac:chgData name="Monica Alessi" userId="22789c10f6e88976" providerId="LiveId" clId="{0F8596DE-6163-4F91-9C95-75133963A979}" dt="2020-09-13T14:37:32.841" v="2410" actId="571"/>
          <ac:picMkLst>
            <pc:docMk/>
            <pc:sldMk cId="1144700010" sldId="282"/>
            <ac:picMk id="62" creationId="{465C5E07-67E8-46C6-9582-194E459BD8A3}"/>
          </ac:picMkLst>
        </pc:picChg>
        <pc:picChg chg="add mod">
          <ac:chgData name="Monica Alessi" userId="22789c10f6e88976" providerId="LiveId" clId="{0F8596DE-6163-4F91-9C95-75133963A979}" dt="2020-09-13T14:37:32.841" v="2410" actId="571"/>
          <ac:picMkLst>
            <pc:docMk/>
            <pc:sldMk cId="1144700010" sldId="282"/>
            <ac:picMk id="63" creationId="{CDB0ACB9-F731-4F51-AEFE-7762956BFB56}"/>
          </ac:picMkLst>
        </pc:picChg>
        <pc:picChg chg="add mod">
          <ac:chgData name="Monica Alessi" userId="22789c10f6e88976" providerId="LiveId" clId="{0F8596DE-6163-4F91-9C95-75133963A979}" dt="2020-09-13T14:37:32.841" v="2410" actId="571"/>
          <ac:picMkLst>
            <pc:docMk/>
            <pc:sldMk cId="1144700010" sldId="282"/>
            <ac:picMk id="64" creationId="{256A0AAA-1ABF-458A-B293-B70AF8F86E9C}"/>
          </ac:picMkLst>
        </pc:picChg>
      </pc:sldChg>
      <pc:sldChg chg="add del">
        <pc:chgData name="Monica Alessi" userId="22789c10f6e88976" providerId="LiveId" clId="{0F8596DE-6163-4F91-9C95-75133963A979}" dt="2020-09-13T14:37:57.858" v="2414" actId="2696"/>
        <pc:sldMkLst>
          <pc:docMk/>
          <pc:sldMk cId="285823331" sldId="283"/>
        </pc:sldMkLst>
      </pc:sldChg>
      <pc:sldChg chg="addSp modSp add del">
        <pc:chgData name="Monica Alessi" userId="22789c10f6e88976" providerId="LiveId" clId="{0F8596DE-6163-4F91-9C95-75133963A979}" dt="2020-09-13T15:03:43.314" v="3195" actId="2696"/>
        <pc:sldMkLst>
          <pc:docMk/>
          <pc:sldMk cId="158544602" sldId="284"/>
        </pc:sldMkLst>
        <pc:spChg chg="add mod ord">
          <ac:chgData name="Monica Alessi" userId="22789c10f6e88976" providerId="LiveId" clId="{0F8596DE-6163-4F91-9C95-75133963A979}" dt="2020-09-13T14:40:32.726" v="2481" actId="1076"/>
          <ac:spMkLst>
            <pc:docMk/>
            <pc:sldMk cId="158544602" sldId="284"/>
            <ac:spMk id="2" creationId="{E41FE462-C1BE-4B20-ABC2-358F39498DED}"/>
          </ac:spMkLst>
        </pc:spChg>
        <pc:spChg chg="add mod ord">
          <ac:chgData name="Monica Alessi" userId="22789c10f6e88976" providerId="LiveId" clId="{0F8596DE-6163-4F91-9C95-75133963A979}" dt="2020-09-13T14:40:50.683" v="2488" actId="14100"/>
          <ac:spMkLst>
            <pc:docMk/>
            <pc:sldMk cId="158544602" sldId="284"/>
            <ac:spMk id="3" creationId="{C5ACCBD5-4E53-414B-9A73-96CFEEC7D6AA}"/>
          </ac:spMkLst>
        </pc:spChg>
        <pc:spChg chg="add mod ord">
          <ac:chgData name="Monica Alessi" userId="22789c10f6e88976" providerId="LiveId" clId="{0F8596DE-6163-4F91-9C95-75133963A979}" dt="2020-09-13T14:39:35.542" v="2472" actId="1076"/>
          <ac:spMkLst>
            <pc:docMk/>
            <pc:sldMk cId="158544602" sldId="284"/>
            <ac:spMk id="4" creationId="{997C8713-24E9-441A-827F-5A4B3A8235F4}"/>
          </ac:spMkLst>
        </pc:spChg>
        <pc:spChg chg="add mod">
          <ac:chgData name="Monica Alessi" userId="22789c10f6e88976" providerId="LiveId" clId="{0F8596DE-6163-4F91-9C95-75133963A979}" dt="2020-09-13T14:39:12.595" v="2462" actId="208"/>
          <ac:spMkLst>
            <pc:docMk/>
            <pc:sldMk cId="158544602" sldId="284"/>
            <ac:spMk id="5" creationId="{3B05F63E-6590-4886-84C2-AE2FE942D065}"/>
          </ac:spMkLst>
        </pc:spChg>
        <pc:spChg chg="add mod">
          <ac:chgData name="Monica Alessi" userId="22789c10f6e88976" providerId="LiveId" clId="{0F8596DE-6163-4F91-9C95-75133963A979}" dt="2020-09-13T14:46:45.889" v="2813" actId="14100"/>
          <ac:spMkLst>
            <pc:docMk/>
            <pc:sldMk cId="158544602" sldId="284"/>
            <ac:spMk id="6" creationId="{32CF2FD9-5714-49D8-80AB-C6AF6ACCEF45}"/>
          </ac:spMkLst>
        </pc:spChg>
        <pc:spChg chg="add mod">
          <ac:chgData name="Monica Alessi" userId="22789c10f6e88976" providerId="LiveId" clId="{0F8596DE-6163-4F91-9C95-75133963A979}" dt="2020-09-13T14:40:20.392" v="2477" actId="208"/>
          <ac:spMkLst>
            <pc:docMk/>
            <pc:sldMk cId="158544602" sldId="284"/>
            <ac:spMk id="7" creationId="{7CFFA8CE-90C3-400E-B55D-10B2FB826149}"/>
          </ac:spMkLst>
        </pc:spChg>
        <pc:spChg chg="add mod ord">
          <ac:chgData name="Monica Alessi" userId="22789c10f6e88976" providerId="LiveId" clId="{0F8596DE-6163-4F91-9C95-75133963A979}" dt="2020-09-13T14:54:25.850" v="2958" actId="1076"/>
          <ac:spMkLst>
            <pc:docMk/>
            <pc:sldMk cId="158544602" sldId="284"/>
            <ac:spMk id="8" creationId="{711EA7FF-42A9-4561-B4F6-C0D6CDCF006D}"/>
          </ac:spMkLst>
        </pc:spChg>
        <pc:spChg chg="add mod">
          <ac:chgData name="Monica Alessi" userId="22789c10f6e88976" providerId="LiveId" clId="{0F8596DE-6163-4F91-9C95-75133963A979}" dt="2020-09-13T14:47:04.808" v="2819" actId="208"/>
          <ac:spMkLst>
            <pc:docMk/>
            <pc:sldMk cId="158544602" sldId="284"/>
            <ac:spMk id="9" creationId="{31B3A433-6045-4F09-A2B9-E88818FEF5D7}"/>
          </ac:spMkLst>
        </pc:spChg>
        <pc:spChg chg="add mod">
          <ac:chgData name="Monica Alessi" userId="22789c10f6e88976" providerId="LiveId" clId="{0F8596DE-6163-4F91-9C95-75133963A979}" dt="2020-09-13T14:47:23.777" v="2831" actId="1076"/>
          <ac:spMkLst>
            <pc:docMk/>
            <pc:sldMk cId="158544602" sldId="284"/>
            <ac:spMk id="10" creationId="{6CBAF6AA-ABC9-4A10-8AE1-9532BEC76968}"/>
          </ac:spMkLst>
        </pc:spChg>
        <pc:spChg chg="add mod">
          <ac:chgData name="Monica Alessi" userId="22789c10f6e88976" providerId="LiveId" clId="{0F8596DE-6163-4F91-9C95-75133963A979}" dt="2020-09-13T14:47:35.846" v="2834" actId="1076"/>
          <ac:spMkLst>
            <pc:docMk/>
            <pc:sldMk cId="158544602" sldId="284"/>
            <ac:spMk id="11" creationId="{8C70A4FF-1021-4D06-98D5-FEC22F24C00E}"/>
          </ac:spMkLst>
        </pc:spChg>
        <pc:picChg chg="add">
          <ac:chgData name="Monica Alessi" userId="22789c10f6e88976" providerId="LiveId" clId="{0F8596DE-6163-4F91-9C95-75133963A979}" dt="2020-09-13T14:48:18.136" v="2860"/>
          <ac:picMkLst>
            <pc:docMk/>
            <pc:sldMk cId="158544602" sldId="284"/>
            <ac:picMk id="12" creationId="{56C2FD98-3816-434E-AC04-1CAB9B6CAD1D}"/>
          </ac:picMkLst>
        </pc:picChg>
      </pc:sldChg>
      <pc:sldChg chg="addSp delSp modSp add">
        <pc:chgData name="Monica Alessi" userId="22789c10f6e88976" providerId="LiveId" clId="{0F8596DE-6163-4F91-9C95-75133963A979}" dt="2020-09-13T14:55:07.770" v="2966" actId="166"/>
        <pc:sldMkLst>
          <pc:docMk/>
          <pc:sldMk cId="3444851231" sldId="285"/>
        </pc:sldMkLst>
        <pc:spChg chg="add mod ord">
          <ac:chgData name="Monica Alessi" userId="22789c10f6e88976" providerId="LiveId" clId="{0F8596DE-6163-4F91-9C95-75133963A979}" dt="2020-09-13T14:53:06.026" v="2939" actId="1076"/>
          <ac:spMkLst>
            <pc:docMk/>
            <pc:sldMk cId="3444851231" sldId="285"/>
            <ac:spMk id="2" creationId="{B9D96CF8-1BAC-4D59-890A-8B3FE947F996}"/>
          </ac:spMkLst>
        </pc:spChg>
        <pc:spChg chg="mod">
          <ac:chgData name="Monica Alessi" userId="22789c10f6e88976" providerId="LiveId" clId="{0F8596DE-6163-4F91-9C95-75133963A979}" dt="2020-09-13T14:53:52.259" v="2946" actId="1076"/>
          <ac:spMkLst>
            <pc:docMk/>
            <pc:sldMk cId="3444851231" sldId="285"/>
            <ac:spMk id="10" creationId="{38C71733-05AF-4B9E-8067-5D4121C25860}"/>
          </ac:spMkLst>
        </pc:spChg>
        <pc:spChg chg="mod">
          <ac:chgData name="Monica Alessi" userId="22789c10f6e88976" providerId="LiveId" clId="{0F8596DE-6163-4F91-9C95-75133963A979}" dt="2020-09-13T14:50:21.460" v="2879" actId="20577"/>
          <ac:spMkLst>
            <pc:docMk/>
            <pc:sldMk cId="3444851231" sldId="285"/>
            <ac:spMk id="47" creationId="{F3E8976C-A1AE-42D1-9421-124C9F49BE34}"/>
          </ac:spMkLst>
        </pc:spChg>
        <pc:spChg chg="add mod">
          <ac:chgData name="Monica Alessi" userId="22789c10f6e88976" providerId="LiveId" clId="{0F8596DE-6163-4F91-9C95-75133963A979}" dt="2020-09-13T14:53:25.077" v="2943" actId="1076"/>
          <ac:spMkLst>
            <pc:docMk/>
            <pc:sldMk cId="3444851231" sldId="285"/>
            <ac:spMk id="53" creationId="{E5FDAA33-004A-4713-88DE-C4A2C16C49F1}"/>
          </ac:spMkLst>
        </pc:spChg>
        <pc:spChg chg="add mod">
          <ac:chgData name="Monica Alessi" userId="22789c10f6e88976" providerId="LiveId" clId="{0F8596DE-6163-4F91-9C95-75133963A979}" dt="2020-09-13T14:53:21.967" v="2942" actId="1076"/>
          <ac:spMkLst>
            <pc:docMk/>
            <pc:sldMk cId="3444851231" sldId="285"/>
            <ac:spMk id="54" creationId="{444798A9-A360-40C4-9A5E-30008BDDFCB8}"/>
          </ac:spMkLst>
        </pc:spChg>
        <pc:spChg chg="add mod">
          <ac:chgData name="Monica Alessi" userId="22789c10f6e88976" providerId="LiveId" clId="{0F8596DE-6163-4F91-9C95-75133963A979}" dt="2020-09-13T14:53:20.738" v="2941" actId="1076"/>
          <ac:spMkLst>
            <pc:docMk/>
            <pc:sldMk cId="3444851231" sldId="285"/>
            <ac:spMk id="55" creationId="{B56AE9B5-26F7-4D4B-9DC2-C5680AE66985}"/>
          </ac:spMkLst>
        </pc:spChg>
        <pc:spChg chg="add mod">
          <ac:chgData name="Monica Alessi" userId="22789c10f6e88976" providerId="LiveId" clId="{0F8596DE-6163-4F91-9C95-75133963A979}" dt="2020-09-13T14:53:28.148" v="2944" actId="1076"/>
          <ac:spMkLst>
            <pc:docMk/>
            <pc:sldMk cId="3444851231" sldId="285"/>
            <ac:spMk id="56" creationId="{AC39079C-F0C9-4FE9-ACA7-21F5EB5719D5}"/>
          </ac:spMkLst>
        </pc:spChg>
        <pc:spChg chg="add mod">
          <ac:chgData name="Monica Alessi" userId="22789c10f6e88976" providerId="LiveId" clId="{0F8596DE-6163-4F91-9C95-75133963A979}" dt="2020-09-13T14:52:32.869" v="2932" actId="1076"/>
          <ac:spMkLst>
            <pc:docMk/>
            <pc:sldMk cId="3444851231" sldId="285"/>
            <ac:spMk id="57" creationId="{964ABFC0-C12C-4383-9B8D-5F8438CD739B}"/>
          </ac:spMkLst>
        </pc:spChg>
        <pc:spChg chg="mod ord">
          <ac:chgData name="Monica Alessi" userId="22789c10f6e88976" providerId="LiveId" clId="{0F8596DE-6163-4F91-9C95-75133963A979}" dt="2020-09-13T14:53:56.129" v="2947" actId="1076"/>
          <ac:spMkLst>
            <pc:docMk/>
            <pc:sldMk cId="3444851231" sldId="285"/>
            <ac:spMk id="74" creationId="{48C46E4F-9437-42D0-81CD-A4028D6155DD}"/>
          </ac:spMkLst>
        </pc:spChg>
        <pc:picChg chg="add mod">
          <ac:chgData name="Monica Alessi" userId="22789c10f6e88976" providerId="LiveId" clId="{0F8596DE-6163-4F91-9C95-75133963A979}" dt="2020-09-13T14:54:47.300" v="2963" actId="208"/>
          <ac:picMkLst>
            <pc:docMk/>
            <pc:sldMk cId="3444851231" sldId="285"/>
            <ac:picMk id="3" creationId="{38F5EB5B-F02F-4E07-A744-771B1D6D3230}"/>
          </ac:picMkLst>
        </pc:picChg>
        <pc:picChg chg="mod">
          <ac:chgData name="Monica Alessi" userId="22789c10f6e88976" providerId="LiveId" clId="{0F8596DE-6163-4F91-9C95-75133963A979}" dt="2020-09-13T14:54:55.947" v="2964"/>
          <ac:picMkLst>
            <pc:docMk/>
            <pc:sldMk cId="3444851231" sldId="285"/>
            <ac:picMk id="12" creationId="{915AAA40-18C6-4311-8F4C-7AE6FF32AF5F}"/>
          </ac:picMkLst>
        </pc:picChg>
        <pc:picChg chg="del">
          <ac:chgData name="Monica Alessi" userId="22789c10f6e88976" providerId="LiveId" clId="{0F8596DE-6163-4F91-9C95-75133963A979}" dt="2020-09-13T14:54:15.591" v="2948"/>
          <ac:picMkLst>
            <pc:docMk/>
            <pc:sldMk cId="3444851231" sldId="285"/>
            <ac:picMk id="13" creationId="{FC8174E8-0C1A-4C3B-B9A0-9B98B7F5DE8D}"/>
          </ac:picMkLst>
        </pc:picChg>
        <pc:picChg chg="mod ord">
          <ac:chgData name="Monica Alessi" userId="22789c10f6e88976" providerId="LiveId" clId="{0F8596DE-6163-4F91-9C95-75133963A979}" dt="2020-09-13T14:55:07.770" v="2966" actId="166"/>
          <ac:picMkLst>
            <pc:docMk/>
            <pc:sldMk cId="3444851231" sldId="285"/>
            <ac:picMk id="27" creationId="{EF54D36F-DBBF-45D9-A1C0-35C746FA7EFD}"/>
          </ac:picMkLst>
        </pc:picChg>
        <pc:picChg chg="mod ord">
          <ac:chgData name="Monica Alessi" userId="22789c10f6e88976" providerId="LiveId" clId="{0F8596DE-6163-4F91-9C95-75133963A979}" dt="2020-09-13T14:55:07.770" v="2966" actId="166"/>
          <ac:picMkLst>
            <pc:docMk/>
            <pc:sldMk cId="3444851231" sldId="285"/>
            <ac:picMk id="28" creationId="{01AB5FFE-E33F-4B50-8D83-04A9C7B953FF}"/>
          </ac:picMkLst>
        </pc:picChg>
        <pc:picChg chg="mod ord">
          <ac:chgData name="Monica Alessi" userId="22789c10f6e88976" providerId="LiveId" clId="{0F8596DE-6163-4F91-9C95-75133963A979}" dt="2020-09-13T14:55:07.770" v="2966" actId="166"/>
          <ac:picMkLst>
            <pc:docMk/>
            <pc:sldMk cId="3444851231" sldId="285"/>
            <ac:picMk id="29" creationId="{00E388A3-FE8E-43E9-9220-EE6023CA87B5}"/>
          </ac:picMkLst>
        </pc:picChg>
        <pc:picChg chg="mod ord">
          <ac:chgData name="Monica Alessi" userId="22789c10f6e88976" providerId="LiveId" clId="{0F8596DE-6163-4F91-9C95-75133963A979}" dt="2020-09-13T14:55:07.770" v="2966" actId="166"/>
          <ac:picMkLst>
            <pc:docMk/>
            <pc:sldMk cId="3444851231" sldId="285"/>
            <ac:picMk id="30" creationId="{0C7D5BEC-7311-4FB7-98EA-C62246150778}"/>
          </ac:picMkLst>
        </pc:picChg>
        <pc:picChg chg="mod ord">
          <ac:chgData name="Monica Alessi" userId="22789c10f6e88976" providerId="LiveId" clId="{0F8596DE-6163-4F91-9C95-75133963A979}" dt="2020-09-13T14:55:07.770" v="2966" actId="166"/>
          <ac:picMkLst>
            <pc:docMk/>
            <pc:sldMk cId="3444851231" sldId="285"/>
            <ac:picMk id="49" creationId="{E24A01C3-DC71-4066-9186-A086175987CE}"/>
          </ac:picMkLst>
        </pc:picChg>
        <pc:picChg chg="mod ord">
          <ac:chgData name="Monica Alessi" userId="22789c10f6e88976" providerId="LiveId" clId="{0F8596DE-6163-4F91-9C95-75133963A979}" dt="2020-09-13T14:55:07.770" v="2966" actId="166"/>
          <ac:picMkLst>
            <pc:docMk/>
            <pc:sldMk cId="3444851231" sldId="285"/>
            <ac:picMk id="50" creationId="{8B4237D1-E271-4184-958B-708DE201EAD0}"/>
          </ac:picMkLst>
        </pc:picChg>
        <pc:picChg chg="mod ord">
          <ac:chgData name="Monica Alessi" userId="22789c10f6e88976" providerId="LiveId" clId="{0F8596DE-6163-4F91-9C95-75133963A979}" dt="2020-09-13T14:55:07.770" v="2966" actId="166"/>
          <ac:picMkLst>
            <pc:docMk/>
            <pc:sldMk cId="3444851231" sldId="285"/>
            <ac:picMk id="51" creationId="{4F94B4BE-0459-4068-9C45-1E8887F10512}"/>
          </ac:picMkLst>
        </pc:picChg>
      </pc:sldChg>
      <pc:sldChg chg="addSp modSp add ord modAnim">
        <pc:chgData name="Monica Alessi" userId="22789c10f6e88976" providerId="LiveId" clId="{0F8596DE-6163-4F91-9C95-75133963A979}" dt="2020-09-13T15:01:23.121" v="3119" actId="1076"/>
        <pc:sldMkLst>
          <pc:docMk/>
          <pc:sldMk cId="3172837401" sldId="286"/>
        </pc:sldMkLst>
        <pc:spChg chg="mod">
          <ac:chgData name="Monica Alessi" userId="22789c10f6e88976" providerId="LiveId" clId="{0F8596DE-6163-4F91-9C95-75133963A979}" dt="2020-09-13T14:55:44.062" v="2970" actId="208"/>
          <ac:spMkLst>
            <pc:docMk/>
            <pc:sldMk cId="3172837401" sldId="286"/>
            <ac:spMk id="10" creationId="{38C71733-05AF-4B9E-8067-5D4121C25860}"/>
          </ac:spMkLst>
        </pc:spChg>
        <pc:spChg chg="mod">
          <ac:chgData name="Monica Alessi" userId="22789c10f6e88976" providerId="LiveId" clId="{0F8596DE-6163-4F91-9C95-75133963A979}" dt="2020-09-13T14:56:48.135" v="2994" actId="20577"/>
          <ac:spMkLst>
            <pc:docMk/>
            <pc:sldMk cId="3172837401" sldId="286"/>
            <ac:spMk id="11" creationId="{C7141AD4-9B52-402B-A51D-F264758C5FB9}"/>
          </ac:spMkLst>
        </pc:spChg>
        <pc:spChg chg="mod">
          <ac:chgData name="Monica Alessi" userId="22789c10f6e88976" providerId="LiveId" clId="{0F8596DE-6163-4F91-9C95-75133963A979}" dt="2020-09-13T15:00:19.169" v="3094" actId="20577"/>
          <ac:spMkLst>
            <pc:docMk/>
            <pc:sldMk cId="3172837401" sldId="286"/>
            <ac:spMk id="73" creationId="{649DCDE4-D7E1-4C14-8F16-A8448CA728CC}"/>
          </ac:spMkLst>
        </pc:spChg>
        <pc:spChg chg="mod">
          <ac:chgData name="Monica Alessi" userId="22789c10f6e88976" providerId="LiveId" clId="{0F8596DE-6163-4F91-9C95-75133963A979}" dt="2020-09-13T15:01:12.855" v="3118" actId="20577"/>
          <ac:spMkLst>
            <pc:docMk/>
            <pc:sldMk cId="3172837401" sldId="286"/>
            <ac:spMk id="74" creationId="{48C46E4F-9437-42D0-81CD-A4028D6155DD}"/>
          </ac:spMkLst>
        </pc:spChg>
        <pc:picChg chg="mod">
          <ac:chgData name="Monica Alessi" userId="22789c10f6e88976" providerId="LiveId" clId="{0F8596DE-6163-4F91-9C95-75133963A979}" dt="2020-09-13T14:56:23.386" v="2974"/>
          <ac:picMkLst>
            <pc:docMk/>
            <pc:sldMk cId="3172837401" sldId="286"/>
            <ac:picMk id="13" creationId="{FC8174E8-0C1A-4C3B-B9A0-9B98B7F5DE8D}"/>
          </ac:picMkLst>
        </pc:picChg>
        <pc:picChg chg="mod">
          <ac:chgData name="Monica Alessi" userId="22789c10f6e88976" providerId="LiveId" clId="{0F8596DE-6163-4F91-9C95-75133963A979}" dt="2020-09-13T15:01:23.121" v="3119" actId="1076"/>
          <ac:picMkLst>
            <pc:docMk/>
            <pc:sldMk cId="3172837401" sldId="286"/>
            <ac:picMk id="27" creationId="{EF54D36F-DBBF-45D9-A1C0-35C746FA7EFD}"/>
          </ac:picMkLst>
        </pc:picChg>
        <pc:picChg chg="mod">
          <ac:chgData name="Monica Alessi" userId="22789c10f6e88976" providerId="LiveId" clId="{0F8596DE-6163-4F91-9C95-75133963A979}" dt="2020-09-13T15:01:23.121" v="3119" actId="1076"/>
          <ac:picMkLst>
            <pc:docMk/>
            <pc:sldMk cId="3172837401" sldId="286"/>
            <ac:picMk id="28" creationId="{01AB5FFE-E33F-4B50-8D83-04A9C7B953FF}"/>
          </ac:picMkLst>
        </pc:picChg>
        <pc:picChg chg="mod">
          <ac:chgData name="Monica Alessi" userId="22789c10f6e88976" providerId="LiveId" clId="{0F8596DE-6163-4F91-9C95-75133963A979}" dt="2020-09-13T15:01:23.121" v="3119" actId="1076"/>
          <ac:picMkLst>
            <pc:docMk/>
            <pc:sldMk cId="3172837401" sldId="286"/>
            <ac:picMk id="29" creationId="{00E388A3-FE8E-43E9-9220-EE6023CA87B5}"/>
          </ac:picMkLst>
        </pc:picChg>
        <pc:picChg chg="mod">
          <ac:chgData name="Monica Alessi" userId="22789c10f6e88976" providerId="LiveId" clId="{0F8596DE-6163-4F91-9C95-75133963A979}" dt="2020-09-13T15:01:23.121" v="3119" actId="1076"/>
          <ac:picMkLst>
            <pc:docMk/>
            <pc:sldMk cId="3172837401" sldId="286"/>
            <ac:picMk id="30" creationId="{0C7D5BEC-7311-4FB7-98EA-C62246150778}"/>
          </ac:picMkLst>
        </pc:picChg>
        <pc:picChg chg="mod">
          <ac:chgData name="Monica Alessi" userId="22789c10f6e88976" providerId="LiveId" clId="{0F8596DE-6163-4F91-9C95-75133963A979}" dt="2020-09-13T15:01:23.121" v="3119" actId="1076"/>
          <ac:picMkLst>
            <pc:docMk/>
            <pc:sldMk cId="3172837401" sldId="286"/>
            <ac:picMk id="49" creationId="{E24A01C3-DC71-4066-9186-A086175987CE}"/>
          </ac:picMkLst>
        </pc:picChg>
        <pc:picChg chg="mod">
          <ac:chgData name="Monica Alessi" userId="22789c10f6e88976" providerId="LiveId" clId="{0F8596DE-6163-4F91-9C95-75133963A979}" dt="2020-09-13T15:01:23.121" v="3119" actId="1076"/>
          <ac:picMkLst>
            <pc:docMk/>
            <pc:sldMk cId="3172837401" sldId="286"/>
            <ac:picMk id="50" creationId="{8B4237D1-E271-4184-958B-708DE201EAD0}"/>
          </ac:picMkLst>
        </pc:picChg>
        <pc:picChg chg="mod">
          <ac:chgData name="Monica Alessi" userId="22789c10f6e88976" providerId="LiveId" clId="{0F8596DE-6163-4F91-9C95-75133963A979}" dt="2020-09-13T15:01:23.121" v="3119" actId="1076"/>
          <ac:picMkLst>
            <pc:docMk/>
            <pc:sldMk cId="3172837401" sldId="286"/>
            <ac:picMk id="51" creationId="{4F94B4BE-0459-4068-9C45-1E8887F10512}"/>
          </ac:picMkLst>
        </pc:picChg>
        <pc:picChg chg="add mod">
          <ac:chgData name="Monica Alessi" userId="22789c10f6e88976" providerId="LiveId" clId="{0F8596DE-6163-4F91-9C95-75133963A979}" dt="2020-09-13T15:00:02.650" v="3089" actId="571"/>
          <ac:picMkLst>
            <pc:docMk/>
            <pc:sldMk cId="3172837401" sldId="286"/>
            <ac:picMk id="53" creationId="{A37F5C24-6E6A-4864-A46A-6A827FE97FC8}"/>
          </ac:picMkLst>
        </pc:picChg>
        <pc:picChg chg="add mod">
          <ac:chgData name="Monica Alessi" userId="22789c10f6e88976" providerId="LiveId" clId="{0F8596DE-6163-4F91-9C95-75133963A979}" dt="2020-09-13T15:00:02.650" v="3089" actId="571"/>
          <ac:picMkLst>
            <pc:docMk/>
            <pc:sldMk cId="3172837401" sldId="286"/>
            <ac:picMk id="54" creationId="{FC9E2FE7-23FF-48CA-920A-44C239D330AD}"/>
          </ac:picMkLst>
        </pc:picChg>
        <pc:picChg chg="add mod">
          <ac:chgData name="Monica Alessi" userId="22789c10f6e88976" providerId="LiveId" clId="{0F8596DE-6163-4F91-9C95-75133963A979}" dt="2020-09-13T15:00:02.650" v="3089" actId="571"/>
          <ac:picMkLst>
            <pc:docMk/>
            <pc:sldMk cId="3172837401" sldId="286"/>
            <ac:picMk id="55" creationId="{4C810C97-4B28-4E24-BE8F-06AADF9E2241}"/>
          </ac:picMkLst>
        </pc:picChg>
        <pc:picChg chg="add mod">
          <ac:chgData name="Monica Alessi" userId="22789c10f6e88976" providerId="LiveId" clId="{0F8596DE-6163-4F91-9C95-75133963A979}" dt="2020-09-13T15:00:55.581" v="3111" actId="571"/>
          <ac:picMkLst>
            <pc:docMk/>
            <pc:sldMk cId="3172837401" sldId="286"/>
            <ac:picMk id="56" creationId="{E967218A-E4CA-41F5-B265-A4D23810B3C3}"/>
          </ac:picMkLst>
        </pc:picChg>
        <pc:picChg chg="add mod">
          <ac:chgData name="Monica Alessi" userId="22789c10f6e88976" providerId="LiveId" clId="{0F8596DE-6163-4F91-9C95-75133963A979}" dt="2020-09-13T15:00:55.581" v="3111" actId="571"/>
          <ac:picMkLst>
            <pc:docMk/>
            <pc:sldMk cId="3172837401" sldId="286"/>
            <ac:picMk id="57" creationId="{755AF2DB-5D7D-4B1B-818B-45F23C28C34E}"/>
          </ac:picMkLst>
        </pc:picChg>
        <pc:picChg chg="add mod">
          <ac:chgData name="Monica Alessi" userId="22789c10f6e88976" providerId="LiveId" clId="{0F8596DE-6163-4F91-9C95-75133963A979}" dt="2020-09-13T15:00:55.581" v="3111" actId="571"/>
          <ac:picMkLst>
            <pc:docMk/>
            <pc:sldMk cId="3172837401" sldId="286"/>
            <ac:picMk id="58" creationId="{80B38462-BC61-4BEA-A0EB-4BC1F9A5F184}"/>
          </ac:picMkLst>
        </pc:picChg>
        <pc:picChg chg="add mod">
          <ac:chgData name="Monica Alessi" userId="22789c10f6e88976" providerId="LiveId" clId="{0F8596DE-6163-4F91-9C95-75133963A979}" dt="2020-09-13T15:00:55.581" v="3111" actId="571"/>
          <ac:picMkLst>
            <pc:docMk/>
            <pc:sldMk cId="3172837401" sldId="286"/>
            <ac:picMk id="59" creationId="{23FE2B10-E21C-4B4E-B428-EC61CD489778}"/>
          </ac:picMkLst>
        </pc:picChg>
        <pc:picChg chg="add mod">
          <ac:chgData name="Monica Alessi" userId="22789c10f6e88976" providerId="LiveId" clId="{0F8596DE-6163-4F91-9C95-75133963A979}" dt="2020-09-13T15:00:55.581" v="3111" actId="571"/>
          <ac:picMkLst>
            <pc:docMk/>
            <pc:sldMk cId="3172837401" sldId="286"/>
            <ac:picMk id="60" creationId="{FAF16690-BD8D-4EBF-90C2-088E78F409E9}"/>
          </ac:picMkLst>
        </pc:picChg>
        <pc:picChg chg="add mod">
          <ac:chgData name="Monica Alessi" userId="22789c10f6e88976" providerId="LiveId" clId="{0F8596DE-6163-4F91-9C95-75133963A979}" dt="2020-09-13T15:00:55.581" v="3111" actId="571"/>
          <ac:picMkLst>
            <pc:docMk/>
            <pc:sldMk cId="3172837401" sldId="286"/>
            <ac:picMk id="61" creationId="{570DA0E6-A7E7-44F8-A334-F59B673B06FE}"/>
          </ac:picMkLst>
        </pc:picChg>
        <pc:picChg chg="add mod">
          <ac:chgData name="Monica Alessi" userId="22789c10f6e88976" providerId="LiveId" clId="{0F8596DE-6163-4F91-9C95-75133963A979}" dt="2020-09-13T15:01:02.227" v="3115" actId="571"/>
          <ac:picMkLst>
            <pc:docMk/>
            <pc:sldMk cId="3172837401" sldId="286"/>
            <ac:picMk id="62" creationId="{C7FFC5D7-EFA8-4A85-A18A-6234C709D0B8}"/>
          </ac:picMkLst>
        </pc:picChg>
        <pc:picChg chg="add mod">
          <ac:chgData name="Monica Alessi" userId="22789c10f6e88976" providerId="LiveId" clId="{0F8596DE-6163-4F91-9C95-75133963A979}" dt="2020-09-13T15:01:02.227" v="3115" actId="571"/>
          <ac:picMkLst>
            <pc:docMk/>
            <pc:sldMk cId="3172837401" sldId="286"/>
            <ac:picMk id="63" creationId="{6BC76B80-F49C-44A9-9813-DD653188AA87}"/>
          </ac:picMkLst>
        </pc:picChg>
        <pc:picChg chg="add mod">
          <ac:chgData name="Monica Alessi" userId="22789c10f6e88976" providerId="LiveId" clId="{0F8596DE-6163-4F91-9C95-75133963A979}" dt="2020-09-13T15:01:02.227" v="3115" actId="571"/>
          <ac:picMkLst>
            <pc:docMk/>
            <pc:sldMk cId="3172837401" sldId="286"/>
            <ac:picMk id="64" creationId="{14CAB349-F401-4C0E-BD9F-9A07293132AB}"/>
          </ac:picMkLst>
        </pc:picChg>
        <pc:picChg chg="add mod">
          <ac:chgData name="Monica Alessi" userId="22789c10f6e88976" providerId="LiveId" clId="{0F8596DE-6163-4F91-9C95-75133963A979}" dt="2020-09-13T15:01:02.227" v="3115" actId="571"/>
          <ac:picMkLst>
            <pc:docMk/>
            <pc:sldMk cId="3172837401" sldId="286"/>
            <ac:picMk id="65" creationId="{63446FA9-1D63-41B2-8D89-345775EE8488}"/>
          </ac:picMkLst>
        </pc:picChg>
        <pc:picChg chg="add mod">
          <ac:chgData name="Monica Alessi" userId="22789c10f6e88976" providerId="LiveId" clId="{0F8596DE-6163-4F91-9C95-75133963A979}" dt="2020-09-13T15:01:02.227" v="3115" actId="571"/>
          <ac:picMkLst>
            <pc:docMk/>
            <pc:sldMk cId="3172837401" sldId="286"/>
            <ac:picMk id="66" creationId="{1D7363A5-B8BB-493A-B4BC-25188C8DA469}"/>
          </ac:picMkLst>
        </pc:picChg>
        <pc:picChg chg="add mod">
          <ac:chgData name="Monica Alessi" userId="22789c10f6e88976" providerId="LiveId" clId="{0F8596DE-6163-4F91-9C95-75133963A979}" dt="2020-09-13T15:01:02.227" v="3115" actId="571"/>
          <ac:picMkLst>
            <pc:docMk/>
            <pc:sldMk cId="3172837401" sldId="286"/>
            <ac:picMk id="67" creationId="{13B44172-1738-4503-AB28-87DBF6F84D6F}"/>
          </ac:picMkLst>
        </pc:picChg>
        <pc:picChg chg="add mod">
          <ac:chgData name="Monica Alessi" userId="22789c10f6e88976" providerId="LiveId" clId="{0F8596DE-6163-4F91-9C95-75133963A979}" dt="2020-09-13T15:01:02.227" v="3115" actId="571"/>
          <ac:picMkLst>
            <pc:docMk/>
            <pc:sldMk cId="3172837401" sldId="286"/>
            <ac:picMk id="68" creationId="{1A74ECD2-8EE3-46C6-AB62-F6EFD03AF843}"/>
          </ac:picMkLst>
        </pc:picChg>
      </pc:sldChg>
      <pc:sldChg chg="addSp modSp add ord modAnim">
        <pc:chgData name="Monica Alessi" userId="22789c10f6e88976" providerId="LiveId" clId="{0F8596DE-6163-4F91-9C95-75133963A979}" dt="2020-09-13T14:58:41.496" v="3072" actId="1076"/>
        <pc:sldMkLst>
          <pc:docMk/>
          <pc:sldMk cId="2198727615" sldId="287"/>
        </pc:sldMkLst>
        <pc:spChg chg="mod">
          <ac:chgData name="Monica Alessi" userId="22789c10f6e88976" providerId="LiveId" clId="{0F8596DE-6163-4F91-9C95-75133963A979}" dt="2020-09-13T14:56:27.076" v="2976" actId="208"/>
          <ac:spMkLst>
            <pc:docMk/>
            <pc:sldMk cId="2198727615" sldId="287"/>
            <ac:spMk id="10" creationId="{38C71733-05AF-4B9E-8067-5D4121C25860}"/>
          </ac:spMkLst>
        </pc:spChg>
        <pc:spChg chg="mod">
          <ac:chgData name="Monica Alessi" userId="22789c10f6e88976" providerId="LiveId" clId="{0F8596DE-6163-4F91-9C95-75133963A979}" dt="2020-09-13T14:58:00.529" v="3045" actId="20577"/>
          <ac:spMkLst>
            <pc:docMk/>
            <pc:sldMk cId="2198727615" sldId="287"/>
            <ac:spMk id="11" creationId="{C7141AD4-9B52-402B-A51D-F264758C5FB9}"/>
          </ac:spMkLst>
        </pc:spChg>
        <pc:spChg chg="mod">
          <ac:chgData name="Monica Alessi" userId="22789c10f6e88976" providerId="LiveId" clId="{0F8596DE-6163-4F91-9C95-75133963A979}" dt="2020-09-13T14:57:54.202" v="3031" actId="20577"/>
          <ac:spMkLst>
            <pc:docMk/>
            <pc:sldMk cId="2198727615" sldId="287"/>
            <ac:spMk id="73" creationId="{649DCDE4-D7E1-4C14-8F16-A8448CA728CC}"/>
          </ac:spMkLst>
        </pc:spChg>
        <pc:spChg chg="mod">
          <ac:chgData name="Monica Alessi" userId="22789c10f6e88976" providerId="LiveId" clId="{0F8596DE-6163-4F91-9C95-75133963A979}" dt="2020-09-13T14:58:17.706" v="3068" actId="20577"/>
          <ac:spMkLst>
            <pc:docMk/>
            <pc:sldMk cId="2198727615" sldId="287"/>
            <ac:spMk id="74" creationId="{48C46E4F-9437-42D0-81CD-A4028D6155DD}"/>
          </ac:spMkLst>
        </pc:spChg>
        <pc:picChg chg="mod">
          <ac:chgData name="Monica Alessi" userId="22789c10f6e88976" providerId="LiveId" clId="{0F8596DE-6163-4F91-9C95-75133963A979}" dt="2020-09-13T14:58:30.674" v="3069"/>
          <ac:picMkLst>
            <pc:docMk/>
            <pc:sldMk cId="2198727615" sldId="287"/>
            <ac:picMk id="12" creationId="{915AAA40-18C6-4311-8F4C-7AE6FF32AF5F}"/>
          </ac:picMkLst>
        </pc:picChg>
        <pc:picChg chg="mod">
          <ac:chgData name="Monica Alessi" userId="22789c10f6e88976" providerId="LiveId" clId="{0F8596DE-6163-4F91-9C95-75133963A979}" dt="2020-09-13T14:58:41.496" v="3072" actId="1076"/>
          <ac:picMkLst>
            <pc:docMk/>
            <pc:sldMk cId="2198727615" sldId="287"/>
            <ac:picMk id="27" creationId="{EF54D36F-DBBF-45D9-A1C0-35C746FA7EFD}"/>
          </ac:picMkLst>
        </pc:picChg>
        <pc:picChg chg="mod">
          <ac:chgData name="Monica Alessi" userId="22789c10f6e88976" providerId="LiveId" clId="{0F8596DE-6163-4F91-9C95-75133963A979}" dt="2020-09-13T14:58:41.496" v="3072" actId="1076"/>
          <ac:picMkLst>
            <pc:docMk/>
            <pc:sldMk cId="2198727615" sldId="287"/>
            <ac:picMk id="28" creationId="{01AB5FFE-E33F-4B50-8D83-04A9C7B953FF}"/>
          </ac:picMkLst>
        </pc:picChg>
        <pc:picChg chg="mod">
          <ac:chgData name="Monica Alessi" userId="22789c10f6e88976" providerId="LiveId" clId="{0F8596DE-6163-4F91-9C95-75133963A979}" dt="2020-09-13T14:58:41.496" v="3072" actId="1076"/>
          <ac:picMkLst>
            <pc:docMk/>
            <pc:sldMk cId="2198727615" sldId="287"/>
            <ac:picMk id="29" creationId="{00E388A3-FE8E-43E9-9220-EE6023CA87B5}"/>
          </ac:picMkLst>
        </pc:picChg>
        <pc:picChg chg="mod">
          <ac:chgData name="Monica Alessi" userId="22789c10f6e88976" providerId="LiveId" clId="{0F8596DE-6163-4F91-9C95-75133963A979}" dt="2020-09-13T14:58:41.496" v="3072" actId="1076"/>
          <ac:picMkLst>
            <pc:docMk/>
            <pc:sldMk cId="2198727615" sldId="287"/>
            <ac:picMk id="30" creationId="{0C7D5BEC-7311-4FB7-98EA-C62246150778}"/>
          </ac:picMkLst>
        </pc:picChg>
        <pc:picChg chg="mod">
          <ac:chgData name="Monica Alessi" userId="22789c10f6e88976" providerId="LiveId" clId="{0F8596DE-6163-4F91-9C95-75133963A979}" dt="2020-09-13T14:58:41.496" v="3072" actId="1076"/>
          <ac:picMkLst>
            <pc:docMk/>
            <pc:sldMk cId="2198727615" sldId="287"/>
            <ac:picMk id="49" creationId="{E24A01C3-DC71-4066-9186-A086175987CE}"/>
          </ac:picMkLst>
        </pc:picChg>
        <pc:picChg chg="mod">
          <ac:chgData name="Monica Alessi" userId="22789c10f6e88976" providerId="LiveId" clId="{0F8596DE-6163-4F91-9C95-75133963A979}" dt="2020-09-13T14:58:41.496" v="3072" actId="1076"/>
          <ac:picMkLst>
            <pc:docMk/>
            <pc:sldMk cId="2198727615" sldId="287"/>
            <ac:picMk id="50" creationId="{8B4237D1-E271-4184-958B-708DE201EAD0}"/>
          </ac:picMkLst>
        </pc:picChg>
        <pc:picChg chg="mod">
          <ac:chgData name="Monica Alessi" userId="22789c10f6e88976" providerId="LiveId" clId="{0F8596DE-6163-4F91-9C95-75133963A979}" dt="2020-09-13T14:58:41.496" v="3072" actId="1076"/>
          <ac:picMkLst>
            <pc:docMk/>
            <pc:sldMk cId="2198727615" sldId="287"/>
            <ac:picMk id="51" creationId="{4F94B4BE-0459-4068-9C45-1E8887F10512}"/>
          </ac:picMkLst>
        </pc:picChg>
        <pc:picChg chg="add mod">
          <ac:chgData name="Monica Alessi" userId="22789c10f6e88976" providerId="LiveId" clId="{0F8596DE-6163-4F91-9C95-75133963A979}" dt="2020-09-13T14:57:43.835" v="3026" actId="571"/>
          <ac:picMkLst>
            <pc:docMk/>
            <pc:sldMk cId="2198727615" sldId="287"/>
            <ac:picMk id="58" creationId="{8282F2FC-C392-4715-B97D-57D766C66389}"/>
          </ac:picMkLst>
        </pc:picChg>
        <pc:picChg chg="add mod">
          <ac:chgData name="Monica Alessi" userId="22789c10f6e88976" providerId="LiveId" clId="{0F8596DE-6163-4F91-9C95-75133963A979}" dt="2020-09-13T14:57:43.835" v="3026" actId="571"/>
          <ac:picMkLst>
            <pc:docMk/>
            <pc:sldMk cId="2198727615" sldId="287"/>
            <ac:picMk id="59" creationId="{C39166F6-A7A2-488C-9CF2-47D29B958F14}"/>
          </ac:picMkLst>
        </pc:picChg>
        <pc:picChg chg="add mod">
          <ac:chgData name="Monica Alessi" userId="22789c10f6e88976" providerId="LiveId" clId="{0F8596DE-6163-4F91-9C95-75133963A979}" dt="2020-09-13T14:57:43.835" v="3026" actId="571"/>
          <ac:picMkLst>
            <pc:docMk/>
            <pc:sldMk cId="2198727615" sldId="287"/>
            <ac:picMk id="60" creationId="{8C8D004C-7915-4BD3-8FAE-4400AFAC2028}"/>
          </ac:picMkLst>
        </pc:picChg>
        <pc:picChg chg="add mod">
          <ac:chgData name="Monica Alessi" userId="22789c10f6e88976" providerId="LiveId" clId="{0F8596DE-6163-4F91-9C95-75133963A979}" dt="2020-09-13T14:57:43.835" v="3026" actId="571"/>
          <ac:picMkLst>
            <pc:docMk/>
            <pc:sldMk cId="2198727615" sldId="287"/>
            <ac:picMk id="61" creationId="{8E737672-4D7A-40DF-81D0-A9F04A84752A}"/>
          </ac:picMkLst>
        </pc:picChg>
        <pc:picChg chg="add mod">
          <ac:chgData name="Monica Alessi" userId="22789c10f6e88976" providerId="LiveId" clId="{0F8596DE-6163-4F91-9C95-75133963A979}" dt="2020-09-13T14:57:43.835" v="3026" actId="571"/>
          <ac:picMkLst>
            <pc:docMk/>
            <pc:sldMk cId="2198727615" sldId="287"/>
            <ac:picMk id="62" creationId="{4FCE07C6-24B3-4C14-BC90-25DD5C6C1134}"/>
          </ac:picMkLst>
        </pc:picChg>
        <pc:picChg chg="add mod">
          <ac:chgData name="Monica Alessi" userId="22789c10f6e88976" providerId="LiveId" clId="{0F8596DE-6163-4F91-9C95-75133963A979}" dt="2020-09-13T14:57:43.835" v="3026" actId="571"/>
          <ac:picMkLst>
            <pc:docMk/>
            <pc:sldMk cId="2198727615" sldId="287"/>
            <ac:picMk id="63" creationId="{E56D13BA-A758-408C-B412-6F84B34C0C0F}"/>
          </ac:picMkLst>
        </pc:picChg>
        <pc:picChg chg="add mod">
          <ac:chgData name="Monica Alessi" userId="22789c10f6e88976" providerId="LiveId" clId="{0F8596DE-6163-4F91-9C95-75133963A979}" dt="2020-09-13T14:57:43.835" v="3026" actId="571"/>
          <ac:picMkLst>
            <pc:docMk/>
            <pc:sldMk cId="2198727615" sldId="287"/>
            <ac:picMk id="64" creationId="{FB14CC15-1E67-4A12-83E4-D4E248EA46F8}"/>
          </ac:picMkLst>
        </pc:picChg>
        <pc:picChg chg="add mod">
          <ac:chgData name="Monica Alessi" userId="22789c10f6e88976" providerId="LiveId" clId="{0F8596DE-6163-4F91-9C95-75133963A979}" dt="2020-09-13T14:58:36.835" v="3071" actId="571"/>
          <ac:picMkLst>
            <pc:docMk/>
            <pc:sldMk cId="2198727615" sldId="287"/>
            <ac:picMk id="65" creationId="{F50EA4DD-F7A8-4584-9865-0BC04C9ED52D}"/>
          </ac:picMkLst>
        </pc:picChg>
        <pc:picChg chg="add mod">
          <ac:chgData name="Monica Alessi" userId="22789c10f6e88976" providerId="LiveId" clId="{0F8596DE-6163-4F91-9C95-75133963A979}" dt="2020-09-13T14:58:36.835" v="3071" actId="571"/>
          <ac:picMkLst>
            <pc:docMk/>
            <pc:sldMk cId="2198727615" sldId="287"/>
            <ac:picMk id="66" creationId="{70497D3D-49A7-4F28-A763-4BAA2C323E39}"/>
          </ac:picMkLst>
        </pc:picChg>
        <pc:picChg chg="add mod">
          <ac:chgData name="Monica Alessi" userId="22789c10f6e88976" providerId="LiveId" clId="{0F8596DE-6163-4F91-9C95-75133963A979}" dt="2020-09-13T14:58:36.835" v="3071" actId="571"/>
          <ac:picMkLst>
            <pc:docMk/>
            <pc:sldMk cId="2198727615" sldId="287"/>
            <ac:picMk id="67" creationId="{CA280BB2-9109-43F2-A844-DDFBED3520C3}"/>
          </ac:picMkLst>
        </pc:picChg>
        <pc:picChg chg="add mod">
          <ac:chgData name="Monica Alessi" userId="22789c10f6e88976" providerId="LiveId" clId="{0F8596DE-6163-4F91-9C95-75133963A979}" dt="2020-09-13T14:58:36.835" v="3071" actId="571"/>
          <ac:picMkLst>
            <pc:docMk/>
            <pc:sldMk cId="2198727615" sldId="287"/>
            <ac:picMk id="68" creationId="{B1D05DB2-2947-4684-B885-25F3304E8E8A}"/>
          </ac:picMkLst>
        </pc:picChg>
        <pc:picChg chg="add mod">
          <ac:chgData name="Monica Alessi" userId="22789c10f6e88976" providerId="LiveId" clId="{0F8596DE-6163-4F91-9C95-75133963A979}" dt="2020-09-13T14:58:36.835" v="3071" actId="571"/>
          <ac:picMkLst>
            <pc:docMk/>
            <pc:sldMk cId="2198727615" sldId="287"/>
            <ac:picMk id="69" creationId="{5E6C9ADD-8693-46EF-9DF8-D072D7A016F0}"/>
          </ac:picMkLst>
        </pc:picChg>
        <pc:picChg chg="add mod">
          <ac:chgData name="Monica Alessi" userId="22789c10f6e88976" providerId="LiveId" clId="{0F8596DE-6163-4F91-9C95-75133963A979}" dt="2020-09-13T14:58:36.835" v="3071" actId="571"/>
          <ac:picMkLst>
            <pc:docMk/>
            <pc:sldMk cId="2198727615" sldId="287"/>
            <ac:picMk id="70" creationId="{EFEC2BD6-FEF4-476B-8085-66E4622F9F44}"/>
          </ac:picMkLst>
        </pc:picChg>
      </pc:sldChg>
      <pc:sldChg chg="modSp add ord">
        <pc:chgData name="Monica Alessi" userId="22789c10f6e88976" providerId="LiveId" clId="{0F8596DE-6163-4F91-9C95-75133963A979}" dt="2020-09-13T15:02:13.358" v="3134" actId="1076"/>
        <pc:sldMkLst>
          <pc:docMk/>
          <pc:sldMk cId="2132162510" sldId="288"/>
        </pc:sldMkLst>
        <pc:spChg chg="mod">
          <ac:chgData name="Monica Alessi" userId="22789c10f6e88976" providerId="LiveId" clId="{0F8596DE-6163-4F91-9C95-75133963A979}" dt="2020-09-13T14:59:29.773" v="3080" actId="208"/>
          <ac:spMkLst>
            <pc:docMk/>
            <pc:sldMk cId="2132162510" sldId="288"/>
            <ac:spMk id="10" creationId="{38C71733-05AF-4B9E-8067-5D4121C25860}"/>
          </ac:spMkLst>
        </pc:spChg>
        <pc:spChg chg="mod">
          <ac:chgData name="Monica Alessi" userId="22789c10f6e88976" providerId="LiveId" clId="{0F8596DE-6163-4F91-9C95-75133963A979}" dt="2020-09-13T15:00:39.191" v="3109" actId="20577"/>
          <ac:spMkLst>
            <pc:docMk/>
            <pc:sldMk cId="2132162510" sldId="288"/>
            <ac:spMk id="11" creationId="{C7141AD4-9B52-402B-A51D-F264758C5FB9}"/>
          </ac:spMkLst>
        </pc:spChg>
        <pc:spChg chg="mod">
          <ac:chgData name="Monica Alessi" userId="22789c10f6e88976" providerId="LiveId" clId="{0F8596DE-6163-4F91-9C95-75133963A979}" dt="2020-09-13T14:59:47.734" v="3085" actId="20577"/>
          <ac:spMkLst>
            <pc:docMk/>
            <pc:sldMk cId="2132162510" sldId="288"/>
            <ac:spMk id="73" creationId="{649DCDE4-D7E1-4C14-8F16-A8448CA728CC}"/>
          </ac:spMkLst>
        </pc:spChg>
        <pc:spChg chg="mod">
          <ac:chgData name="Monica Alessi" userId="22789c10f6e88976" providerId="LiveId" clId="{0F8596DE-6163-4F91-9C95-75133963A979}" dt="2020-09-13T15:01:53.113" v="3132" actId="20577"/>
          <ac:spMkLst>
            <pc:docMk/>
            <pc:sldMk cId="2132162510" sldId="288"/>
            <ac:spMk id="74" creationId="{48C46E4F-9437-42D0-81CD-A4028D6155DD}"/>
          </ac:spMkLst>
        </pc:spChg>
        <pc:picChg chg="mod">
          <ac:chgData name="Monica Alessi" userId="22789c10f6e88976" providerId="LiveId" clId="{0F8596DE-6163-4F91-9C95-75133963A979}" dt="2020-09-13T15:02:02.327" v="3133"/>
          <ac:picMkLst>
            <pc:docMk/>
            <pc:sldMk cId="2132162510" sldId="288"/>
            <ac:picMk id="13" creationId="{FC8174E8-0C1A-4C3B-B9A0-9B98B7F5DE8D}"/>
          </ac:picMkLst>
        </pc:picChg>
        <pc:picChg chg="mod">
          <ac:chgData name="Monica Alessi" userId="22789c10f6e88976" providerId="LiveId" clId="{0F8596DE-6163-4F91-9C95-75133963A979}" dt="2020-09-13T15:02:13.358" v="3134" actId="1076"/>
          <ac:picMkLst>
            <pc:docMk/>
            <pc:sldMk cId="2132162510" sldId="288"/>
            <ac:picMk id="27" creationId="{EF54D36F-DBBF-45D9-A1C0-35C746FA7EFD}"/>
          </ac:picMkLst>
        </pc:picChg>
        <pc:picChg chg="mod">
          <ac:chgData name="Monica Alessi" userId="22789c10f6e88976" providerId="LiveId" clId="{0F8596DE-6163-4F91-9C95-75133963A979}" dt="2020-09-13T15:02:13.358" v="3134" actId="1076"/>
          <ac:picMkLst>
            <pc:docMk/>
            <pc:sldMk cId="2132162510" sldId="288"/>
            <ac:picMk id="28" creationId="{01AB5FFE-E33F-4B50-8D83-04A9C7B953FF}"/>
          </ac:picMkLst>
        </pc:picChg>
        <pc:picChg chg="mod">
          <ac:chgData name="Monica Alessi" userId="22789c10f6e88976" providerId="LiveId" clId="{0F8596DE-6163-4F91-9C95-75133963A979}" dt="2020-09-13T15:02:13.358" v="3134" actId="1076"/>
          <ac:picMkLst>
            <pc:docMk/>
            <pc:sldMk cId="2132162510" sldId="288"/>
            <ac:picMk id="29" creationId="{00E388A3-FE8E-43E9-9220-EE6023CA87B5}"/>
          </ac:picMkLst>
        </pc:picChg>
        <pc:picChg chg="mod">
          <ac:chgData name="Monica Alessi" userId="22789c10f6e88976" providerId="LiveId" clId="{0F8596DE-6163-4F91-9C95-75133963A979}" dt="2020-09-13T15:02:13.358" v="3134" actId="1076"/>
          <ac:picMkLst>
            <pc:docMk/>
            <pc:sldMk cId="2132162510" sldId="288"/>
            <ac:picMk id="30" creationId="{0C7D5BEC-7311-4FB7-98EA-C62246150778}"/>
          </ac:picMkLst>
        </pc:picChg>
        <pc:picChg chg="mod">
          <ac:chgData name="Monica Alessi" userId="22789c10f6e88976" providerId="LiveId" clId="{0F8596DE-6163-4F91-9C95-75133963A979}" dt="2020-09-13T15:02:13.358" v="3134" actId="1076"/>
          <ac:picMkLst>
            <pc:docMk/>
            <pc:sldMk cId="2132162510" sldId="288"/>
            <ac:picMk id="49" creationId="{E24A01C3-DC71-4066-9186-A086175987CE}"/>
          </ac:picMkLst>
        </pc:picChg>
        <pc:picChg chg="mod">
          <ac:chgData name="Monica Alessi" userId="22789c10f6e88976" providerId="LiveId" clId="{0F8596DE-6163-4F91-9C95-75133963A979}" dt="2020-09-13T15:02:13.358" v="3134" actId="1076"/>
          <ac:picMkLst>
            <pc:docMk/>
            <pc:sldMk cId="2132162510" sldId="288"/>
            <ac:picMk id="50" creationId="{8B4237D1-E271-4184-958B-708DE201EAD0}"/>
          </ac:picMkLst>
        </pc:picChg>
        <pc:picChg chg="mod">
          <ac:chgData name="Monica Alessi" userId="22789c10f6e88976" providerId="LiveId" clId="{0F8596DE-6163-4F91-9C95-75133963A979}" dt="2020-09-13T15:02:13.358" v="3134" actId="1076"/>
          <ac:picMkLst>
            <pc:docMk/>
            <pc:sldMk cId="2132162510" sldId="288"/>
            <ac:picMk id="51" creationId="{4F94B4BE-0459-4068-9C45-1E8887F10512}"/>
          </ac:picMkLst>
        </pc:picChg>
      </pc:sldChg>
      <pc:sldChg chg="addSp modSp add ord modAnim">
        <pc:chgData name="Monica Alessi" userId="22789c10f6e88976" providerId="LiveId" clId="{0F8596DE-6163-4F91-9C95-75133963A979}" dt="2020-09-13T15:03:22.151" v="3193" actId="1076"/>
        <pc:sldMkLst>
          <pc:docMk/>
          <pc:sldMk cId="1089937362" sldId="289"/>
        </pc:sldMkLst>
        <pc:spChg chg="mod">
          <ac:chgData name="Monica Alessi" userId="22789c10f6e88976" providerId="LiveId" clId="{0F8596DE-6163-4F91-9C95-75133963A979}" dt="2020-09-13T14:59:35.586" v="3082" actId="208"/>
          <ac:spMkLst>
            <pc:docMk/>
            <pc:sldMk cId="1089937362" sldId="289"/>
            <ac:spMk id="10" creationId="{38C71733-05AF-4B9E-8067-5D4121C25860}"/>
          </ac:spMkLst>
        </pc:spChg>
        <pc:spChg chg="mod">
          <ac:chgData name="Monica Alessi" userId="22789c10f6e88976" providerId="LiveId" clId="{0F8596DE-6163-4F91-9C95-75133963A979}" dt="2020-09-13T15:02:49.388" v="3153" actId="20577"/>
          <ac:spMkLst>
            <pc:docMk/>
            <pc:sldMk cId="1089937362" sldId="289"/>
            <ac:spMk id="11" creationId="{C7141AD4-9B52-402B-A51D-F264758C5FB9}"/>
          </ac:spMkLst>
        </pc:spChg>
        <pc:spChg chg="mod">
          <ac:chgData name="Monica Alessi" userId="22789c10f6e88976" providerId="LiveId" clId="{0F8596DE-6163-4F91-9C95-75133963A979}" dt="2020-09-13T15:02:43.339" v="3139" actId="20577"/>
          <ac:spMkLst>
            <pc:docMk/>
            <pc:sldMk cId="1089937362" sldId="289"/>
            <ac:spMk id="73" creationId="{649DCDE4-D7E1-4C14-8F16-A8448CA728CC}"/>
          </ac:spMkLst>
        </pc:spChg>
        <pc:spChg chg="mod">
          <ac:chgData name="Monica Alessi" userId="22789c10f6e88976" providerId="LiveId" clId="{0F8596DE-6163-4F91-9C95-75133963A979}" dt="2020-09-13T15:03:06.333" v="3189" actId="20577"/>
          <ac:spMkLst>
            <pc:docMk/>
            <pc:sldMk cId="1089937362" sldId="289"/>
            <ac:spMk id="74" creationId="{48C46E4F-9437-42D0-81CD-A4028D6155DD}"/>
          </ac:spMkLst>
        </pc:spChg>
        <pc:picChg chg="mod">
          <ac:chgData name="Monica Alessi" userId="22789c10f6e88976" providerId="LiveId" clId="{0F8596DE-6163-4F91-9C95-75133963A979}" dt="2020-09-13T15:03:12.114" v="3190"/>
          <ac:picMkLst>
            <pc:docMk/>
            <pc:sldMk cId="1089937362" sldId="289"/>
            <ac:picMk id="12" creationId="{915AAA40-18C6-4311-8F4C-7AE6FF32AF5F}"/>
          </ac:picMkLst>
        </pc:picChg>
        <pc:picChg chg="mod">
          <ac:chgData name="Monica Alessi" userId="22789c10f6e88976" providerId="LiveId" clId="{0F8596DE-6163-4F91-9C95-75133963A979}" dt="2020-09-13T15:03:22.151" v="3193" actId="1076"/>
          <ac:picMkLst>
            <pc:docMk/>
            <pc:sldMk cId="1089937362" sldId="289"/>
            <ac:picMk id="27" creationId="{EF54D36F-DBBF-45D9-A1C0-35C746FA7EFD}"/>
          </ac:picMkLst>
        </pc:picChg>
        <pc:picChg chg="mod">
          <ac:chgData name="Monica Alessi" userId="22789c10f6e88976" providerId="LiveId" clId="{0F8596DE-6163-4F91-9C95-75133963A979}" dt="2020-09-13T15:03:22.151" v="3193" actId="1076"/>
          <ac:picMkLst>
            <pc:docMk/>
            <pc:sldMk cId="1089937362" sldId="289"/>
            <ac:picMk id="28" creationId="{01AB5FFE-E33F-4B50-8D83-04A9C7B953FF}"/>
          </ac:picMkLst>
        </pc:picChg>
        <pc:picChg chg="mod">
          <ac:chgData name="Monica Alessi" userId="22789c10f6e88976" providerId="LiveId" clId="{0F8596DE-6163-4F91-9C95-75133963A979}" dt="2020-09-13T15:03:22.151" v="3193" actId="1076"/>
          <ac:picMkLst>
            <pc:docMk/>
            <pc:sldMk cId="1089937362" sldId="289"/>
            <ac:picMk id="29" creationId="{00E388A3-FE8E-43E9-9220-EE6023CA87B5}"/>
          </ac:picMkLst>
        </pc:picChg>
        <pc:picChg chg="mod">
          <ac:chgData name="Monica Alessi" userId="22789c10f6e88976" providerId="LiveId" clId="{0F8596DE-6163-4F91-9C95-75133963A979}" dt="2020-09-13T15:03:22.151" v="3193" actId="1076"/>
          <ac:picMkLst>
            <pc:docMk/>
            <pc:sldMk cId="1089937362" sldId="289"/>
            <ac:picMk id="30" creationId="{0C7D5BEC-7311-4FB7-98EA-C62246150778}"/>
          </ac:picMkLst>
        </pc:picChg>
        <pc:picChg chg="mod">
          <ac:chgData name="Monica Alessi" userId="22789c10f6e88976" providerId="LiveId" clId="{0F8596DE-6163-4F91-9C95-75133963A979}" dt="2020-09-13T15:03:22.151" v="3193" actId="1076"/>
          <ac:picMkLst>
            <pc:docMk/>
            <pc:sldMk cId="1089937362" sldId="289"/>
            <ac:picMk id="49" creationId="{E24A01C3-DC71-4066-9186-A086175987CE}"/>
          </ac:picMkLst>
        </pc:picChg>
        <pc:picChg chg="mod">
          <ac:chgData name="Monica Alessi" userId="22789c10f6e88976" providerId="LiveId" clId="{0F8596DE-6163-4F91-9C95-75133963A979}" dt="2020-09-13T15:03:22.151" v="3193" actId="1076"/>
          <ac:picMkLst>
            <pc:docMk/>
            <pc:sldMk cId="1089937362" sldId="289"/>
            <ac:picMk id="50" creationId="{8B4237D1-E271-4184-958B-708DE201EAD0}"/>
          </ac:picMkLst>
        </pc:picChg>
        <pc:picChg chg="mod">
          <ac:chgData name="Monica Alessi" userId="22789c10f6e88976" providerId="LiveId" clId="{0F8596DE-6163-4F91-9C95-75133963A979}" dt="2020-09-13T15:03:22.151" v="3193" actId="1076"/>
          <ac:picMkLst>
            <pc:docMk/>
            <pc:sldMk cId="1089937362" sldId="289"/>
            <ac:picMk id="51" creationId="{4F94B4BE-0459-4068-9C45-1E8887F10512}"/>
          </ac:picMkLst>
        </pc:picChg>
        <pc:picChg chg="add mod">
          <ac:chgData name="Monica Alessi" userId="22789c10f6e88976" providerId="LiveId" clId="{0F8596DE-6163-4F91-9C95-75133963A979}" dt="2020-09-13T15:03:18.112" v="3192" actId="571"/>
          <ac:picMkLst>
            <pc:docMk/>
            <pc:sldMk cId="1089937362" sldId="289"/>
            <ac:picMk id="58" creationId="{F6813FA0-8009-47B5-835A-9B0A31959ADD}"/>
          </ac:picMkLst>
        </pc:picChg>
        <pc:picChg chg="add mod">
          <ac:chgData name="Monica Alessi" userId="22789c10f6e88976" providerId="LiveId" clId="{0F8596DE-6163-4F91-9C95-75133963A979}" dt="2020-09-13T15:03:18.112" v="3192" actId="571"/>
          <ac:picMkLst>
            <pc:docMk/>
            <pc:sldMk cId="1089937362" sldId="289"/>
            <ac:picMk id="59" creationId="{7760AC51-ACDD-4350-A0A3-8C422689A636}"/>
          </ac:picMkLst>
        </pc:picChg>
        <pc:picChg chg="add mod">
          <ac:chgData name="Monica Alessi" userId="22789c10f6e88976" providerId="LiveId" clId="{0F8596DE-6163-4F91-9C95-75133963A979}" dt="2020-09-13T15:03:18.112" v="3192" actId="571"/>
          <ac:picMkLst>
            <pc:docMk/>
            <pc:sldMk cId="1089937362" sldId="289"/>
            <ac:picMk id="60" creationId="{DBF3D21F-D551-47DF-AFCD-386103137B1E}"/>
          </ac:picMkLst>
        </pc:picChg>
        <pc:picChg chg="add mod">
          <ac:chgData name="Monica Alessi" userId="22789c10f6e88976" providerId="LiveId" clId="{0F8596DE-6163-4F91-9C95-75133963A979}" dt="2020-09-13T15:03:18.112" v="3192" actId="571"/>
          <ac:picMkLst>
            <pc:docMk/>
            <pc:sldMk cId="1089937362" sldId="289"/>
            <ac:picMk id="61" creationId="{7EA39E2E-71B4-4B7C-B8DF-5127D9A102BE}"/>
          </ac:picMkLst>
        </pc:picChg>
        <pc:picChg chg="add mod">
          <ac:chgData name="Monica Alessi" userId="22789c10f6e88976" providerId="LiveId" clId="{0F8596DE-6163-4F91-9C95-75133963A979}" dt="2020-09-13T15:03:18.112" v="3192" actId="571"/>
          <ac:picMkLst>
            <pc:docMk/>
            <pc:sldMk cId="1089937362" sldId="289"/>
            <ac:picMk id="62" creationId="{38B46F4E-A1C8-456B-B6F6-1E5E344B4258}"/>
          </ac:picMkLst>
        </pc:picChg>
        <pc:picChg chg="add mod">
          <ac:chgData name="Monica Alessi" userId="22789c10f6e88976" providerId="LiveId" clId="{0F8596DE-6163-4F91-9C95-75133963A979}" dt="2020-09-13T15:03:18.112" v="3192" actId="571"/>
          <ac:picMkLst>
            <pc:docMk/>
            <pc:sldMk cId="1089937362" sldId="289"/>
            <ac:picMk id="63" creationId="{76EA10D1-D10F-47A4-9611-5646FBA670E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C6851-AB76-4119-8C32-531B6D3120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DCE3E6-EC2C-4A6A-AC79-F6602D57D247}">
      <dgm:prSet/>
      <dgm:spPr/>
      <dgm:t>
        <a:bodyPr/>
        <a:lstStyle/>
        <a:p>
          <a:pPr>
            <a:defRPr cap="all"/>
          </a:pPr>
          <a:r>
            <a:rPr lang="de-DE" dirty="0"/>
            <a:t>Wie lange kann Steinbruch noch betrieben werden?</a:t>
          </a:r>
          <a:endParaRPr lang="en-US" dirty="0"/>
        </a:p>
      </dgm:t>
    </dgm:pt>
    <dgm:pt modelId="{3D4C8535-4AC2-4AA6-95E9-E72E8CAA1591}" type="parTrans" cxnId="{C6316F6B-500F-404E-B62F-665F3B9B6AB2}">
      <dgm:prSet/>
      <dgm:spPr/>
      <dgm:t>
        <a:bodyPr/>
        <a:lstStyle/>
        <a:p>
          <a:endParaRPr lang="en-US"/>
        </a:p>
      </dgm:t>
    </dgm:pt>
    <dgm:pt modelId="{2EAC66C9-8E79-4566-B25B-5C55BABFEDFC}" type="sibTrans" cxnId="{C6316F6B-500F-404E-B62F-665F3B9B6AB2}">
      <dgm:prSet/>
      <dgm:spPr/>
      <dgm:t>
        <a:bodyPr/>
        <a:lstStyle/>
        <a:p>
          <a:endParaRPr lang="en-US"/>
        </a:p>
      </dgm:t>
    </dgm:pt>
    <dgm:pt modelId="{94211E2B-E393-4372-A8A6-371FE06241CB}">
      <dgm:prSet/>
      <dgm:spPr/>
      <dgm:t>
        <a:bodyPr/>
        <a:lstStyle/>
        <a:p>
          <a:pPr>
            <a:defRPr cap="all"/>
          </a:pPr>
          <a:r>
            <a:rPr lang="de-DE" dirty="0"/>
            <a:t>Transportwege nicht ausreichend optimiert</a:t>
          </a:r>
          <a:endParaRPr lang="en-US" dirty="0"/>
        </a:p>
      </dgm:t>
    </dgm:pt>
    <dgm:pt modelId="{5904770F-AC2E-4454-9DCA-571408EACF24}" type="parTrans" cxnId="{B8B2F54A-9578-4D37-ADD4-FB147D894278}">
      <dgm:prSet/>
      <dgm:spPr/>
      <dgm:t>
        <a:bodyPr/>
        <a:lstStyle/>
        <a:p>
          <a:endParaRPr lang="en-US"/>
        </a:p>
      </dgm:t>
    </dgm:pt>
    <dgm:pt modelId="{BC2F3760-B307-40CD-9DCE-13F4DE118738}" type="sibTrans" cxnId="{B8B2F54A-9578-4D37-ADD4-FB147D894278}">
      <dgm:prSet/>
      <dgm:spPr/>
      <dgm:t>
        <a:bodyPr/>
        <a:lstStyle/>
        <a:p>
          <a:endParaRPr lang="en-US"/>
        </a:p>
      </dgm:t>
    </dgm:pt>
    <dgm:pt modelId="{AEF56190-B121-492E-A671-263A5CEA0051}">
      <dgm:prSet/>
      <dgm:spPr/>
      <dgm:t>
        <a:bodyPr/>
        <a:lstStyle/>
        <a:p>
          <a:pPr>
            <a:defRPr cap="all"/>
          </a:pPr>
          <a:r>
            <a:rPr lang="de-DE"/>
            <a:t>Taktzeiten von Maschinen an der Waage</a:t>
          </a:r>
          <a:endParaRPr lang="en-US"/>
        </a:p>
      </dgm:t>
    </dgm:pt>
    <dgm:pt modelId="{05C3CBCC-3530-40F0-86F8-940DC1864444}" type="parTrans" cxnId="{5B69125A-6773-4252-BDD7-99429341D08C}">
      <dgm:prSet/>
      <dgm:spPr/>
      <dgm:t>
        <a:bodyPr/>
        <a:lstStyle/>
        <a:p>
          <a:endParaRPr lang="en-US"/>
        </a:p>
      </dgm:t>
    </dgm:pt>
    <dgm:pt modelId="{72A66937-940B-4D12-B995-51756F5B5191}" type="sibTrans" cxnId="{5B69125A-6773-4252-BDD7-99429341D08C}">
      <dgm:prSet/>
      <dgm:spPr/>
      <dgm:t>
        <a:bodyPr/>
        <a:lstStyle/>
        <a:p>
          <a:endParaRPr lang="en-US"/>
        </a:p>
      </dgm:t>
    </dgm:pt>
    <dgm:pt modelId="{C2361F56-31D5-41EC-83CA-B0BBB6813515}">
      <dgm:prSet/>
      <dgm:spPr/>
      <dgm:t>
        <a:bodyPr/>
        <a:lstStyle/>
        <a:p>
          <a:pPr>
            <a:defRPr cap="all"/>
          </a:pPr>
          <a:r>
            <a:rPr lang="de-DE"/>
            <a:t>Präzise Volumenbestimmung von Gesteinshaufen (Kapitalbindung)</a:t>
          </a:r>
          <a:endParaRPr lang="en-US"/>
        </a:p>
      </dgm:t>
    </dgm:pt>
    <dgm:pt modelId="{73DF1888-755C-424F-8243-BEB772BFE5EB}" type="parTrans" cxnId="{FD6C7F89-A9C4-4D97-8E44-C97A1A25CB4C}">
      <dgm:prSet/>
      <dgm:spPr/>
      <dgm:t>
        <a:bodyPr/>
        <a:lstStyle/>
        <a:p>
          <a:endParaRPr lang="en-US"/>
        </a:p>
      </dgm:t>
    </dgm:pt>
    <dgm:pt modelId="{2F2267A8-68AA-4185-8D4E-736DE4A2F743}" type="sibTrans" cxnId="{FD6C7F89-A9C4-4D97-8E44-C97A1A25CB4C}">
      <dgm:prSet/>
      <dgm:spPr/>
      <dgm:t>
        <a:bodyPr/>
        <a:lstStyle/>
        <a:p>
          <a:endParaRPr lang="en-US"/>
        </a:p>
      </dgm:t>
    </dgm:pt>
    <dgm:pt modelId="{0B86CCC3-2BAB-4B1F-B67F-1EAA308B5049}">
      <dgm:prSet/>
      <dgm:spPr/>
      <dgm:t>
        <a:bodyPr/>
        <a:lstStyle/>
        <a:p>
          <a:pPr>
            <a:defRPr cap="all"/>
          </a:pPr>
          <a:r>
            <a:rPr lang="de-DE" dirty="0"/>
            <a:t>Leerlaufzeiten und damit verbundene Kosten (z.B. Spritkosten)</a:t>
          </a:r>
          <a:endParaRPr lang="en-US" dirty="0"/>
        </a:p>
      </dgm:t>
    </dgm:pt>
    <dgm:pt modelId="{4EC25E1E-5D4A-48D3-A998-8FD69EEB96C6}" type="parTrans" cxnId="{82B01725-6AD5-4022-A85B-B78ACC48C108}">
      <dgm:prSet/>
      <dgm:spPr/>
      <dgm:t>
        <a:bodyPr/>
        <a:lstStyle/>
        <a:p>
          <a:endParaRPr lang="en-US"/>
        </a:p>
      </dgm:t>
    </dgm:pt>
    <dgm:pt modelId="{BDC1012A-9B10-4133-93A1-038F60314C64}" type="sibTrans" cxnId="{82B01725-6AD5-4022-A85B-B78ACC48C108}">
      <dgm:prSet/>
      <dgm:spPr/>
      <dgm:t>
        <a:bodyPr/>
        <a:lstStyle/>
        <a:p>
          <a:endParaRPr lang="en-US"/>
        </a:p>
      </dgm:t>
    </dgm:pt>
    <dgm:pt modelId="{80EEFF4F-8078-472F-94D3-89D688F1C54A}" type="pres">
      <dgm:prSet presAssocID="{2AFC6851-AB76-4119-8C32-531B6D312009}" presName="root" presStyleCnt="0">
        <dgm:presLayoutVars>
          <dgm:dir/>
          <dgm:resizeHandles val="exact"/>
        </dgm:presLayoutVars>
      </dgm:prSet>
      <dgm:spPr/>
    </dgm:pt>
    <dgm:pt modelId="{A23405AE-B495-48F4-A6C6-EDDE86800443}" type="pres">
      <dgm:prSet presAssocID="{DBDCE3E6-EC2C-4A6A-AC79-F6602D57D247}" presName="compNode" presStyleCnt="0"/>
      <dgm:spPr/>
    </dgm:pt>
    <dgm:pt modelId="{1A542455-5525-42A8-8D30-8F4B22549396}" type="pres">
      <dgm:prSet presAssocID="{DBDCE3E6-EC2C-4A6A-AC79-F6602D57D247}" presName="iconBgRect" presStyleLbl="bgShp" presStyleIdx="0" presStyleCnt="5"/>
      <dgm:spPr/>
    </dgm:pt>
    <dgm:pt modelId="{7967FE7E-DF14-4048-A578-997D26CDC3BF}" type="pres">
      <dgm:prSet presAssocID="{DBDCE3E6-EC2C-4A6A-AC79-F6602D57D2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E2F1AF9-E2BE-4503-8C79-20F8FC2A2A42}" type="pres">
      <dgm:prSet presAssocID="{DBDCE3E6-EC2C-4A6A-AC79-F6602D57D247}" presName="spaceRect" presStyleCnt="0"/>
      <dgm:spPr/>
    </dgm:pt>
    <dgm:pt modelId="{CDCDBDD4-E37A-4C4A-BE7A-6EC50B2B7A2D}" type="pres">
      <dgm:prSet presAssocID="{DBDCE3E6-EC2C-4A6A-AC79-F6602D57D247}" presName="textRect" presStyleLbl="revTx" presStyleIdx="0" presStyleCnt="5">
        <dgm:presLayoutVars>
          <dgm:chMax val="1"/>
          <dgm:chPref val="1"/>
        </dgm:presLayoutVars>
      </dgm:prSet>
      <dgm:spPr/>
    </dgm:pt>
    <dgm:pt modelId="{6C5FF2C1-FB53-442B-8FDF-D4A41AD7F337}" type="pres">
      <dgm:prSet presAssocID="{2EAC66C9-8E79-4566-B25B-5C55BABFEDFC}" presName="sibTrans" presStyleCnt="0"/>
      <dgm:spPr/>
    </dgm:pt>
    <dgm:pt modelId="{90647B83-B1C6-476D-8BEB-EC7723251D16}" type="pres">
      <dgm:prSet presAssocID="{94211E2B-E393-4372-A8A6-371FE06241CB}" presName="compNode" presStyleCnt="0"/>
      <dgm:spPr/>
    </dgm:pt>
    <dgm:pt modelId="{8A995F18-0D2A-48D4-A295-85CABBF1D509}" type="pres">
      <dgm:prSet presAssocID="{94211E2B-E393-4372-A8A6-371FE06241CB}" presName="iconBgRect" presStyleLbl="bgShp" presStyleIdx="1" presStyleCnt="5"/>
      <dgm:spPr/>
    </dgm:pt>
    <dgm:pt modelId="{EFE518B6-7BB9-4EF6-801C-83C9671DAB86}" type="pres">
      <dgm:prSet presAssocID="{94211E2B-E393-4372-A8A6-371FE06241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tation"/>
        </a:ext>
      </dgm:extLst>
    </dgm:pt>
    <dgm:pt modelId="{0736EF4B-2CE1-4CB3-8A8D-092983B58C86}" type="pres">
      <dgm:prSet presAssocID="{94211E2B-E393-4372-A8A6-371FE06241CB}" presName="spaceRect" presStyleCnt="0"/>
      <dgm:spPr/>
    </dgm:pt>
    <dgm:pt modelId="{C698B7A4-07C2-45EC-A976-D8487C71C359}" type="pres">
      <dgm:prSet presAssocID="{94211E2B-E393-4372-A8A6-371FE06241CB}" presName="textRect" presStyleLbl="revTx" presStyleIdx="1" presStyleCnt="5" custLinFactX="148044" custLinFactNeighborX="200000" custLinFactNeighborY="-2179">
        <dgm:presLayoutVars>
          <dgm:chMax val="1"/>
          <dgm:chPref val="1"/>
        </dgm:presLayoutVars>
      </dgm:prSet>
      <dgm:spPr/>
    </dgm:pt>
    <dgm:pt modelId="{16011690-FE85-42CD-9374-D1891AC151FC}" type="pres">
      <dgm:prSet presAssocID="{BC2F3760-B307-40CD-9DCE-13F4DE118738}" presName="sibTrans" presStyleCnt="0"/>
      <dgm:spPr/>
    </dgm:pt>
    <dgm:pt modelId="{49EDF559-6898-4FDC-BA8A-FF095DFF0D3D}" type="pres">
      <dgm:prSet presAssocID="{AEF56190-B121-492E-A671-263A5CEA0051}" presName="compNode" presStyleCnt="0"/>
      <dgm:spPr/>
    </dgm:pt>
    <dgm:pt modelId="{B8D473D3-E72E-4084-B8B7-36F16B03BAAB}" type="pres">
      <dgm:prSet presAssocID="{AEF56190-B121-492E-A671-263A5CEA0051}" presName="iconBgRect" presStyleLbl="bgShp" presStyleIdx="2" presStyleCnt="5"/>
      <dgm:spPr/>
    </dgm:pt>
    <dgm:pt modelId="{375A3CD3-2993-4FB2-98EC-1EDB635D27B3}" type="pres">
      <dgm:prSet presAssocID="{AEF56190-B121-492E-A671-263A5CEA0051}" presName="iconRect" presStyleLbl="node1" presStyleIdx="2" presStyleCnt="5" custLinFactNeighborX="0" custLinFactNeighborY="-116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6E756DE-CAA6-4B64-B747-2CB07C8AB300}" type="pres">
      <dgm:prSet presAssocID="{AEF56190-B121-492E-A671-263A5CEA0051}" presName="spaceRect" presStyleCnt="0"/>
      <dgm:spPr/>
    </dgm:pt>
    <dgm:pt modelId="{191C0251-11FB-4A3D-AF9D-D9C76A0EED6E}" type="pres">
      <dgm:prSet presAssocID="{AEF56190-B121-492E-A671-263A5CEA0051}" presName="textRect" presStyleLbl="revTx" presStyleIdx="2" presStyleCnt="5">
        <dgm:presLayoutVars>
          <dgm:chMax val="1"/>
          <dgm:chPref val="1"/>
        </dgm:presLayoutVars>
      </dgm:prSet>
      <dgm:spPr/>
    </dgm:pt>
    <dgm:pt modelId="{70B48377-2B81-4D8B-8BB3-26177AE267A5}" type="pres">
      <dgm:prSet presAssocID="{72A66937-940B-4D12-B995-51756F5B5191}" presName="sibTrans" presStyleCnt="0"/>
      <dgm:spPr/>
    </dgm:pt>
    <dgm:pt modelId="{85F7BAAD-0F43-4CE8-A1A0-F9EDA2B47EBC}" type="pres">
      <dgm:prSet presAssocID="{C2361F56-31D5-41EC-83CA-B0BBB6813515}" presName="compNode" presStyleCnt="0"/>
      <dgm:spPr/>
    </dgm:pt>
    <dgm:pt modelId="{1734109E-DF2C-46EE-9650-6A86E869F885}" type="pres">
      <dgm:prSet presAssocID="{C2361F56-31D5-41EC-83CA-B0BBB6813515}" presName="iconBgRect" presStyleLbl="bgShp" presStyleIdx="3" presStyleCnt="5"/>
      <dgm:spPr/>
    </dgm:pt>
    <dgm:pt modelId="{A82C2838-00E1-40CE-B0E2-0B4FBC0ED4E9}" type="pres">
      <dgm:prSet presAssocID="{C2361F56-31D5-41EC-83CA-B0BBB68135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BB0DC7F4-53D9-434F-8627-CDFA18A6880C}" type="pres">
      <dgm:prSet presAssocID="{C2361F56-31D5-41EC-83CA-B0BBB6813515}" presName="spaceRect" presStyleCnt="0"/>
      <dgm:spPr/>
    </dgm:pt>
    <dgm:pt modelId="{6CA16ACD-68B9-4575-95F2-A68ACBDA0048}" type="pres">
      <dgm:prSet presAssocID="{C2361F56-31D5-41EC-83CA-B0BBB6813515}" presName="textRect" presStyleLbl="revTx" presStyleIdx="3" presStyleCnt="5">
        <dgm:presLayoutVars>
          <dgm:chMax val="1"/>
          <dgm:chPref val="1"/>
        </dgm:presLayoutVars>
      </dgm:prSet>
      <dgm:spPr/>
    </dgm:pt>
    <dgm:pt modelId="{C0AAC740-9D03-4DCA-B595-7331E8451B16}" type="pres">
      <dgm:prSet presAssocID="{2F2267A8-68AA-4185-8D4E-736DE4A2F743}" presName="sibTrans" presStyleCnt="0"/>
      <dgm:spPr/>
    </dgm:pt>
    <dgm:pt modelId="{E288E6E1-601E-47C4-A534-3781F7FF2932}" type="pres">
      <dgm:prSet presAssocID="{0B86CCC3-2BAB-4B1F-B67F-1EAA308B5049}" presName="compNode" presStyleCnt="0"/>
      <dgm:spPr/>
    </dgm:pt>
    <dgm:pt modelId="{D5878AC4-6088-4D9B-955B-FF378F6DE65C}" type="pres">
      <dgm:prSet presAssocID="{0B86CCC3-2BAB-4B1F-B67F-1EAA308B5049}" presName="iconBgRect" presStyleLbl="bgShp" presStyleIdx="4" presStyleCnt="5"/>
      <dgm:spPr/>
    </dgm:pt>
    <dgm:pt modelId="{87BD5010-3B24-4AF4-92B5-D811E3EF7AC6}" type="pres">
      <dgm:prSet presAssocID="{0B86CCC3-2BAB-4B1F-B67F-1EAA308B504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C3832C34-411F-42C7-B308-6C3A804AF7AE}" type="pres">
      <dgm:prSet presAssocID="{0B86CCC3-2BAB-4B1F-B67F-1EAA308B5049}" presName="spaceRect" presStyleCnt="0"/>
      <dgm:spPr/>
    </dgm:pt>
    <dgm:pt modelId="{F35A2A14-A31D-4A42-B8DD-4362DE291468}" type="pres">
      <dgm:prSet presAssocID="{0B86CCC3-2BAB-4B1F-B67F-1EAA308B5049}" presName="textRect" presStyleLbl="revTx" presStyleIdx="4" presStyleCnt="5" custLinFactX="-142304" custLinFactNeighborX="-200000" custLinFactNeighborY="-8709">
        <dgm:presLayoutVars>
          <dgm:chMax val="1"/>
          <dgm:chPref val="1"/>
        </dgm:presLayoutVars>
      </dgm:prSet>
      <dgm:spPr/>
    </dgm:pt>
  </dgm:ptLst>
  <dgm:cxnLst>
    <dgm:cxn modelId="{A3923007-F3D8-449C-B2EC-3761369E4BE9}" type="presOf" srcId="{94211E2B-E393-4372-A8A6-371FE06241CB}" destId="{C698B7A4-07C2-45EC-A976-D8487C71C359}" srcOrd="0" destOrd="0" presId="urn:microsoft.com/office/officeart/2018/5/layout/IconCircleLabelList"/>
    <dgm:cxn modelId="{82B01725-6AD5-4022-A85B-B78ACC48C108}" srcId="{2AFC6851-AB76-4119-8C32-531B6D312009}" destId="{0B86CCC3-2BAB-4B1F-B67F-1EAA308B5049}" srcOrd="4" destOrd="0" parTransId="{4EC25E1E-5D4A-48D3-A998-8FD69EEB96C6}" sibTransId="{BDC1012A-9B10-4133-93A1-038F60314C64}"/>
    <dgm:cxn modelId="{827FAC42-0FD3-46D7-8B1D-3FEB51C1628D}" type="presOf" srcId="{C2361F56-31D5-41EC-83CA-B0BBB6813515}" destId="{6CA16ACD-68B9-4575-95F2-A68ACBDA0048}" srcOrd="0" destOrd="0" presId="urn:microsoft.com/office/officeart/2018/5/layout/IconCircleLabelList"/>
    <dgm:cxn modelId="{B8B2F54A-9578-4D37-ADD4-FB147D894278}" srcId="{2AFC6851-AB76-4119-8C32-531B6D312009}" destId="{94211E2B-E393-4372-A8A6-371FE06241CB}" srcOrd="1" destOrd="0" parTransId="{5904770F-AC2E-4454-9DCA-571408EACF24}" sibTransId="{BC2F3760-B307-40CD-9DCE-13F4DE118738}"/>
    <dgm:cxn modelId="{C6316F6B-500F-404E-B62F-665F3B9B6AB2}" srcId="{2AFC6851-AB76-4119-8C32-531B6D312009}" destId="{DBDCE3E6-EC2C-4A6A-AC79-F6602D57D247}" srcOrd="0" destOrd="0" parTransId="{3D4C8535-4AC2-4AA6-95E9-E72E8CAA1591}" sibTransId="{2EAC66C9-8E79-4566-B25B-5C55BABFEDFC}"/>
    <dgm:cxn modelId="{71863673-2C5B-42D9-AE00-C9CECF54B9AB}" type="presOf" srcId="{DBDCE3E6-EC2C-4A6A-AC79-F6602D57D247}" destId="{CDCDBDD4-E37A-4C4A-BE7A-6EC50B2B7A2D}" srcOrd="0" destOrd="0" presId="urn:microsoft.com/office/officeart/2018/5/layout/IconCircleLabelList"/>
    <dgm:cxn modelId="{5B69125A-6773-4252-BDD7-99429341D08C}" srcId="{2AFC6851-AB76-4119-8C32-531B6D312009}" destId="{AEF56190-B121-492E-A671-263A5CEA0051}" srcOrd="2" destOrd="0" parTransId="{05C3CBCC-3530-40F0-86F8-940DC1864444}" sibTransId="{72A66937-940B-4D12-B995-51756F5B5191}"/>
    <dgm:cxn modelId="{FD6C7F89-A9C4-4D97-8E44-C97A1A25CB4C}" srcId="{2AFC6851-AB76-4119-8C32-531B6D312009}" destId="{C2361F56-31D5-41EC-83CA-B0BBB6813515}" srcOrd="3" destOrd="0" parTransId="{73DF1888-755C-424F-8243-BEB772BFE5EB}" sibTransId="{2F2267A8-68AA-4185-8D4E-736DE4A2F743}"/>
    <dgm:cxn modelId="{45C1A3B3-AA81-4B9F-8E65-38C9C9594A9E}" type="presOf" srcId="{0B86CCC3-2BAB-4B1F-B67F-1EAA308B5049}" destId="{F35A2A14-A31D-4A42-B8DD-4362DE291468}" srcOrd="0" destOrd="0" presId="urn:microsoft.com/office/officeart/2018/5/layout/IconCircleLabelList"/>
    <dgm:cxn modelId="{4F5201BB-B575-47B8-8899-4B61FD1774DA}" type="presOf" srcId="{AEF56190-B121-492E-A671-263A5CEA0051}" destId="{191C0251-11FB-4A3D-AF9D-D9C76A0EED6E}" srcOrd="0" destOrd="0" presId="urn:microsoft.com/office/officeart/2018/5/layout/IconCircleLabelList"/>
    <dgm:cxn modelId="{E9F028D9-27C9-4653-ABC1-EA3DC6AA8776}" type="presOf" srcId="{2AFC6851-AB76-4119-8C32-531B6D312009}" destId="{80EEFF4F-8078-472F-94D3-89D688F1C54A}" srcOrd="0" destOrd="0" presId="urn:microsoft.com/office/officeart/2018/5/layout/IconCircleLabelList"/>
    <dgm:cxn modelId="{469C4E15-5851-45CD-B2EB-037550D84132}" type="presParOf" srcId="{80EEFF4F-8078-472F-94D3-89D688F1C54A}" destId="{A23405AE-B495-48F4-A6C6-EDDE86800443}" srcOrd="0" destOrd="0" presId="urn:microsoft.com/office/officeart/2018/5/layout/IconCircleLabelList"/>
    <dgm:cxn modelId="{D5ECEDA3-F33C-48A6-81A2-9E9C3B0C2602}" type="presParOf" srcId="{A23405AE-B495-48F4-A6C6-EDDE86800443}" destId="{1A542455-5525-42A8-8D30-8F4B22549396}" srcOrd="0" destOrd="0" presId="urn:microsoft.com/office/officeart/2018/5/layout/IconCircleLabelList"/>
    <dgm:cxn modelId="{AE3FD627-FB25-4CD5-99D1-772E451237F2}" type="presParOf" srcId="{A23405AE-B495-48F4-A6C6-EDDE86800443}" destId="{7967FE7E-DF14-4048-A578-997D26CDC3BF}" srcOrd="1" destOrd="0" presId="urn:microsoft.com/office/officeart/2018/5/layout/IconCircleLabelList"/>
    <dgm:cxn modelId="{2C7F1D6A-136A-4F3B-9949-C89F1DCB6B97}" type="presParOf" srcId="{A23405AE-B495-48F4-A6C6-EDDE86800443}" destId="{9E2F1AF9-E2BE-4503-8C79-20F8FC2A2A42}" srcOrd="2" destOrd="0" presId="urn:microsoft.com/office/officeart/2018/5/layout/IconCircleLabelList"/>
    <dgm:cxn modelId="{9A654A9B-59F5-4A8C-9509-94E38DC00C78}" type="presParOf" srcId="{A23405AE-B495-48F4-A6C6-EDDE86800443}" destId="{CDCDBDD4-E37A-4C4A-BE7A-6EC50B2B7A2D}" srcOrd="3" destOrd="0" presId="urn:microsoft.com/office/officeart/2018/5/layout/IconCircleLabelList"/>
    <dgm:cxn modelId="{6A36D72F-FD5E-4D55-B8C3-68E8E066D62F}" type="presParOf" srcId="{80EEFF4F-8078-472F-94D3-89D688F1C54A}" destId="{6C5FF2C1-FB53-442B-8FDF-D4A41AD7F337}" srcOrd="1" destOrd="0" presId="urn:microsoft.com/office/officeart/2018/5/layout/IconCircleLabelList"/>
    <dgm:cxn modelId="{91CC44CC-867B-4B9C-85A8-A249DCFA1C15}" type="presParOf" srcId="{80EEFF4F-8078-472F-94D3-89D688F1C54A}" destId="{90647B83-B1C6-476D-8BEB-EC7723251D16}" srcOrd="2" destOrd="0" presId="urn:microsoft.com/office/officeart/2018/5/layout/IconCircleLabelList"/>
    <dgm:cxn modelId="{609C79E2-7DC1-462F-AD62-A8DEF58DDDBE}" type="presParOf" srcId="{90647B83-B1C6-476D-8BEB-EC7723251D16}" destId="{8A995F18-0D2A-48D4-A295-85CABBF1D509}" srcOrd="0" destOrd="0" presId="urn:microsoft.com/office/officeart/2018/5/layout/IconCircleLabelList"/>
    <dgm:cxn modelId="{2B6E1C03-C763-4F90-AC40-306D39237641}" type="presParOf" srcId="{90647B83-B1C6-476D-8BEB-EC7723251D16}" destId="{EFE518B6-7BB9-4EF6-801C-83C9671DAB86}" srcOrd="1" destOrd="0" presId="urn:microsoft.com/office/officeart/2018/5/layout/IconCircleLabelList"/>
    <dgm:cxn modelId="{B2734EB1-0FAF-4193-B97C-122669CA0A0E}" type="presParOf" srcId="{90647B83-B1C6-476D-8BEB-EC7723251D16}" destId="{0736EF4B-2CE1-4CB3-8A8D-092983B58C86}" srcOrd="2" destOrd="0" presId="urn:microsoft.com/office/officeart/2018/5/layout/IconCircleLabelList"/>
    <dgm:cxn modelId="{5900853B-AE59-4E05-8B1F-0D5459236AEF}" type="presParOf" srcId="{90647B83-B1C6-476D-8BEB-EC7723251D16}" destId="{C698B7A4-07C2-45EC-A976-D8487C71C359}" srcOrd="3" destOrd="0" presId="urn:microsoft.com/office/officeart/2018/5/layout/IconCircleLabelList"/>
    <dgm:cxn modelId="{BB52948F-CAA4-498E-94B3-2C0B09FA666A}" type="presParOf" srcId="{80EEFF4F-8078-472F-94D3-89D688F1C54A}" destId="{16011690-FE85-42CD-9374-D1891AC151FC}" srcOrd="3" destOrd="0" presId="urn:microsoft.com/office/officeart/2018/5/layout/IconCircleLabelList"/>
    <dgm:cxn modelId="{FF1AF338-BF39-4FA5-BD25-706055A60A00}" type="presParOf" srcId="{80EEFF4F-8078-472F-94D3-89D688F1C54A}" destId="{49EDF559-6898-4FDC-BA8A-FF095DFF0D3D}" srcOrd="4" destOrd="0" presId="urn:microsoft.com/office/officeart/2018/5/layout/IconCircleLabelList"/>
    <dgm:cxn modelId="{4B2AE171-89DA-4086-85CC-6F01574C84C9}" type="presParOf" srcId="{49EDF559-6898-4FDC-BA8A-FF095DFF0D3D}" destId="{B8D473D3-E72E-4084-B8B7-36F16B03BAAB}" srcOrd="0" destOrd="0" presId="urn:microsoft.com/office/officeart/2018/5/layout/IconCircleLabelList"/>
    <dgm:cxn modelId="{A7FDB83F-8A73-46F5-84F3-01D46E0DC06A}" type="presParOf" srcId="{49EDF559-6898-4FDC-BA8A-FF095DFF0D3D}" destId="{375A3CD3-2993-4FB2-98EC-1EDB635D27B3}" srcOrd="1" destOrd="0" presId="urn:microsoft.com/office/officeart/2018/5/layout/IconCircleLabelList"/>
    <dgm:cxn modelId="{E492B447-D9BC-4584-ABF4-F9BB5C5A3E59}" type="presParOf" srcId="{49EDF559-6898-4FDC-BA8A-FF095DFF0D3D}" destId="{D6E756DE-CAA6-4B64-B747-2CB07C8AB300}" srcOrd="2" destOrd="0" presId="urn:microsoft.com/office/officeart/2018/5/layout/IconCircleLabelList"/>
    <dgm:cxn modelId="{43DB0EDD-BE4D-4459-B215-2739A0D0EA96}" type="presParOf" srcId="{49EDF559-6898-4FDC-BA8A-FF095DFF0D3D}" destId="{191C0251-11FB-4A3D-AF9D-D9C76A0EED6E}" srcOrd="3" destOrd="0" presId="urn:microsoft.com/office/officeart/2018/5/layout/IconCircleLabelList"/>
    <dgm:cxn modelId="{014F56E0-171E-46FA-A68E-95D1C3FE0358}" type="presParOf" srcId="{80EEFF4F-8078-472F-94D3-89D688F1C54A}" destId="{70B48377-2B81-4D8B-8BB3-26177AE267A5}" srcOrd="5" destOrd="0" presId="urn:microsoft.com/office/officeart/2018/5/layout/IconCircleLabelList"/>
    <dgm:cxn modelId="{BDC3B624-AB12-4251-BC7A-530581FADF53}" type="presParOf" srcId="{80EEFF4F-8078-472F-94D3-89D688F1C54A}" destId="{85F7BAAD-0F43-4CE8-A1A0-F9EDA2B47EBC}" srcOrd="6" destOrd="0" presId="urn:microsoft.com/office/officeart/2018/5/layout/IconCircleLabelList"/>
    <dgm:cxn modelId="{0A285121-7E65-4416-9EC4-3BF02D3877B5}" type="presParOf" srcId="{85F7BAAD-0F43-4CE8-A1A0-F9EDA2B47EBC}" destId="{1734109E-DF2C-46EE-9650-6A86E869F885}" srcOrd="0" destOrd="0" presId="urn:microsoft.com/office/officeart/2018/5/layout/IconCircleLabelList"/>
    <dgm:cxn modelId="{B0888D51-E841-4607-B394-155AB52A5744}" type="presParOf" srcId="{85F7BAAD-0F43-4CE8-A1A0-F9EDA2B47EBC}" destId="{A82C2838-00E1-40CE-B0E2-0B4FBC0ED4E9}" srcOrd="1" destOrd="0" presId="urn:microsoft.com/office/officeart/2018/5/layout/IconCircleLabelList"/>
    <dgm:cxn modelId="{36FA8AE3-EBCA-4AC3-B783-CF47530A4A5E}" type="presParOf" srcId="{85F7BAAD-0F43-4CE8-A1A0-F9EDA2B47EBC}" destId="{BB0DC7F4-53D9-434F-8627-CDFA18A6880C}" srcOrd="2" destOrd="0" presId="urn:microsoft.com/office/officeart/2018/5/layout/IconCircleLabelList"/>
    <dgm:cxn modelId="{7AB831D9-2679-4658-9B94-EBB7377E6CF8}" type="presParOf" srcId="{85F7BAAD-0F43-4CE8-A1A0-F9EDA2B47EBC}" destId="{6CA16ACD-68B9-4575-95F2-A68ACBDA0048}" srcOrd="3" destOrd="0" presId="urn:microsoft.com/office/officeart/2018/5/layout/IconCircleLabelList"/>
    <dgm:cxn modelId="{279A6200-7FDA-4B5E-9FF0-69000DDD28AC}" type="presParOf" srcId="{80EEFF4F-8078-472F-94D3-89D688F1C54A}" destId="{C0AAC740-9D03-4DCA-B595-7331E8451B16}" srcOrd="7" destOrd="0" presId="urn:microsoft.com/office/officeart/2018/5/layout/IconCircleLabelList"/>
    <dgm:cxn modelId="{471EB9C3-9129-46C8-8692-D8E39894047A}" type="presParOf" srcId="{80EEFF4F-8078-472F-94D3-89D688F1C54A}" destId="{E288E6E1-601E-47C4-A534-3781F7FF2932}" srcOrd="8" destOrd="0" presId="urn:microsoft.com/office/officeart/2018/5/layout/IconCircleLabelList"/>
    <dgm:cxn modelId="{2BC3A642-602D-41BC-8986-B4CA76317348}" type="presParOf" srcId="{E288E6E1-601E-47C4-A534-3781F7FF2932}" destId="{D5878AC4-6088-4D9B-955B-FF378F6DE65C}" srcOrd="0" destOrd="0" presId="urn:microsoft.com/office/officeart/2018/5/layout/IconCircleLabelList"/>
    <dgm:cxn modelId="{BD14DA01-22E1-40C1-9C86-1176891FE5E9}" type="presParOf" srcId="{E288E6E1-601E-47C4-A534-3781F7FF2932}" destId="{87BD5010-3B24-4AF4-92B5-D811E3EF7AC6}" srcOrd="1" destOrd="0" presId="urn:microsoft.com/office/officeart/2018/5/layout/IconCircleLabelList"/>
    <dgm:cxn modelId="{FDA6C2D9-0446-436B-B3DD-514B3EA88A8F}" type="presParOf" srcId="{E288E6E1-601E-47C4-A534-3781F7FF2932}" destId="{C3832C34-411F-42C7-B308-6C3A804AF7AE}" srcOrd="2" destOrd="0" presId="urn:microsoft.com/office/officeart/2018/5/layout/IconCircleLabelList"/>
    <dgm:cxn modelId="{22D445F0-98F5-4677-A9DB-E41F4DCF7CF6}" type="presParOf" srcId="{E288E6E1-601E-47C4-A534-3781F7FF2932}" destId="{F35A2A14-A31D-4A42-B8DD-4362DE2914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69EB1-5FD0-4F77-9940-3AB75A1F76D2}" type="doc">
      <dgm:prSet loTypeId="urn:microsoft.com/office/officeart/2005/8/layout/chart3" loCatId="cycle" qsTypeId="urn:microsoft.com/office/officeart/2005/8/quickstyle/simple1" qsCatId="simple" csTypeId="urn:microsoft.com/office/officeart/2005/8/colors/accent0_3" csCatId="mainScheme" phldr="1"/>
      <dgm:spPr/>
    </dgm:pt>
    <dgm:pt modelId="{7B20E608-5763-4AF5-B025-631A42801F33}">
      <dgm:prSet phldrT="[Text]" custT="1"/>
      <dgm:spPr/>
      <dgm:t>
        <a:bodyPr/>
        <a:lstStyle/>
        <a:p>
          <a:endParaRPr lang="de-DE" sz="2000" dirty="0"/>
        </a:p>
      </dgm:t>
    </dgm:pt>
    <dgm:pt modelId="{BA29ACDC-A5CA-4EF4-ADB2-66046F16475D}" type="parTrans" cxnId="{824705C1-8E0A-4251-B5EB-4A059442A096}">
      <dgm:prSet/>
      <dgm:spPr/>
      <dgm:t>
        <a:bodyPr/>
        <a:lstStyle/>
        <a:p>
          <a:endParaRPr lang="de-DE"/>
        </a:p>
      </dgm:t>
    </dgm:pt>
    <dgm:pt modelId="{17FA593B-C7AF-41DB-88F8-5CD980C907B8}" type="sibTrans" cxnId="{824705C1-8E0A-4251-B5EB-4A059442A096}">
      <dgm:prSet/>
      <dgm:spPr/>
      <dgm:t>
        <a:bodyPr/>
        <a:lstStyle/>
        <a:p>
          <a:endParaRPr lang="de-DE"/>
        </a:p>
      </dgm:t>
    </dgm:pt>
    <dgm:pt modelId="{E0D585FB-E35F-4591-A913-AB7DF6C36E8F}">
      <dgm:prSet phldrT="[Text]" custT="1"/>
      <dgm:spPr/>
      <dgm:t>
        <a:bodyPr/>
        <a:lstStyle/>
        <a:p>
          <a:endParaRPr lang="de-DE" sz="2000" dirty="0"/>
        </a:p>
      </dgm:t>
    </dgm:pt>
    <dgm:pt modelId="{29A2FD48-853E-4742-9682-46A0A5E01DB4}" type="parTrans" cxnId="{9D53A986-DCB5-46A2-8A35-085FFF4A5702}">
      <dgm:prSet/>
      <dgm:spPr/>
      <dgm:t>
        <a:bodyPr/>
        <a:lstStyle/>
        <a:p>
          <a:endParaRPr lang="de-DE"/>
        </a:p>
      </dgm:t>
    </dgm:pt>
    <dgm:pt modelId="{174E9D2E-4705-4FD5-863F-C08F1832E3B0}" type="sibTrans" cxnId="{9D53A986-DCB5-46A2-8A35-085FFF4A5702}">
      <dgm:prSet/>
      <dgm:spPr/>
      <dgm:t>
        <a:bodyPr/>
        <a:lstStyle/>
        <a:p>
          <a:endParaRPr lang="de-DE"/>
        </a:p>
      </dgm:t>
    </dgm:pt>
    <dgm:pt modelId="{E64AD0E9-7FB6-4E0C-8B58-3E1E29BC3CBE}">
      <dgm:prSet phldrT="[Text]" custT="1"/>
      <dgm:spPr/>
      <dgm:t>
        <a:bodyPr/>
        <a:lstStyle/>
        <a:p>
          <a:r>
            <a:rPr lang="de-DE" sz="1800" dirty="0"/>
            <a:t> </a:t>
          </a:r>
          <a:endParaRPr lang="de-DE" sz="2000" dirty="0"/>
        </a:p>
        <a:p>
          <a:endParaRPr lang="de-DE" sz="1800" dirty="0"/>
        </a:p>
      </dgm:t>
    </dgm:pt>
    <dgm:pt modelId="{DEECFEF9-912D-4205-B6CF-D25353A7332D}" type="parTrans" cxnId="{C87A03FB-AADB-4B40-915B-EE573BDF8CCC}">
      <dgm:prSet/>
      <dgm:spPr/>
      <dgm:t>
        <a:bodyPr/>
        <a:lstStyle/>
        <a:p>
          <a:endParaRPr lang="de-DE"/>
        </a:p>
      </dgm:t>
    </dgm:pt>
    <dgm:pt modelId="{C7F201AE-403B-444C-B3BF-C6278867F3FD}" type="sibTrans" cxnId="{C87A03FB-AADB-4B40-915B-EE573BDF8CCC}">
      <dgm:prSet/>
      <dgm:spPr/>
      <dgm:t>
        <a:bodyPr/>
        <a:lstStyle/>
        <a:p>
          <a:endParaRPr lang="de-DE"/>
        </a:p>
      </dgm:t>
    </dgm:pt>
    <dgm:pt modelId="{9AE309DE-849C-4748-8B33-C331BCD1FCB0}">
      <dgm:prSet/>
      <dgm:spPr/>
      <dgm:t>
        <a:bodyPr/>
        <a:lstStyle/>
        <a:p>
          <a:endParaRPr lang="de-DE" dirty="0"/>
        </a:p>
      </dgm:t>
    </dgm:pt>
    <dgm:pt modelId="{7EAC89E7-92A8-41B6-BF08-EC4C7BA780A7}" type="parTrans" cxnId="{4FB897D8-4718-4A4A-BE1D-8DE03C39179F}">
      <dgm:prSet/>
      <dgm:spPr/>
      <dgm:t>
        <a:bodyPr/>
        <a:lstStyle/>
        <a:p>
          <a:endParaRPr lang="de-DE"/>
        </a:p>
      </dgm:t>
    </dgm:pt>
    <dgm:pt modelId="{C7B55207-37C5-4C81-BA8C-3A35F40BDA30}" type="sibTrans" cxnId="{4FB897D8-4718-4A4A-BE1D-8DE03C39179F}">
      <dgm:prSet/>
      <dgm:spPr/>
      <dgm:t>
        <a:bodyPr/>
        <a:lstStyle/>
        <a:p>
          <a:endParaRPr lang="de-DE"/>
        </a:p>
      </dgm:t>
    </dgm:pt>
    <dgm:pt modelId="{85D992DE-4C1F-4397-A6FA-410F6630C3F5}" type="pres">
      <dgm:prSet presAssocID="{DF469EB1-5FD0-4F77-9940-3AB75A1F76D2}" presName="compositeShape" presStyleCnt="0">
        <dgm:presLayoutVars>
          <dgm:chMax val="7"/>
          <dgm:dir/>
          <dgm:resizeHandles val="exact"/>
        </dgm:presLayoutVars>
      </dgm:prSet>
      <dgm:spPr/>
    </dgm:pt>
    <dgm:pt modelId="{40C141CC-A4AC-4E33-9582-53C6FEDA642B}" type="pres">
      <dgm:prSet presAssocID="{DF469EB1-5FD0-4F77-9940-3AB75A1F76D2}" presName="wedge1" presStyleLbl="node1" presStyleIdx="0" presStyleCnt="3" custLinFactNeighborX="-5403" custLinFactNeighborY="2830"/>
      <dgm:spPr/>
    </dgm:pt>
    <dgm:pt modelId="{9E0B46B5-E402-4B0C-8F4C-14B1919242CB}" type="pres">
      <dgm:prSet presAssocID="{DF469EB1-5FD0-4F77-9940-3AB75A1F76D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27AD98A-0838-4DA9-AC0D-3AB60EFB6B4C}" type="pres">
      <dgm:prSet presAssocID="{DF469EB1-5FD0-4F77-9940-3AB75A1F76D2}" presName="wedge2" presStyleLbl="node1" presStyleIdx="1" presStyleCnt="3"/>
      <dgm:spPr/>
    </dgm:pt>
    <dgm:pt modelId="{64F00D2F-E037-42CA-BD37-62E440CC8B34}" type="pres">
      <dgm:prSet presAssocID="{DF469EB1-5FD0-4F77-9940-3AB75A1F76D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A07DDD-3EF5-4889-93D2-6717084C0522}" type="pres">
      <dgm:prSet presAssocID="{DF469EB1-5FD0-4F77-9940-3AB75A1F76D2}" presName="wedge3" presStyleLbl="node1" presStyleIdx="2" presStyleCnt="3" custScaleX="99454" custScaleY="100945" custLinFactNeighborX="224" custLinFactNeighborY="17"/>
      <dgm:spPr/>
    </dgm:pt>
    <dgm:pt modelId="{B5214D65-0255-402C-A395-46EBAB55FB80}" type="pres">
      <dgm:prSet presAssocID="{DF469EB1-5FD0-4F77-9940-3AB75A1F76D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BBEF91E-6C48-440C-8B9E-2506626BEB83}" type="presOf" srcId="{7B20E608-5763-4AF5-B025-631A42801F33}" destId="{9E0B46B5-E402-4B0C-8F4C-14B1919242CB}" srcOrd="1" destOrd="0" presId="urn:microsoft.com/office/officeart/2005/8/layout/chart3"/>
    <dgm:cxn modelId="{BC2C5F29-FC03-41E0-8C6A-F9169ECF8F4E}" type="presOf" srcId="{7B20E608-5763-4AF5-B025-631A42801F33}" destId="{40C141CC-A4AC-4E33-9582-53C6FEDA642B}" srcOrd="0" destOrd="0" presId="urn:microsoft.com/office/officeart/2005/8/layout/chart3"/>
    <dgm:cxn modelId="{C588CF63-3D77-4C66-A91C-B0A9B87FF6EE}" type="presOf" srcId="{E64AD0E9-7FB6-4E0C-8B58-3E1E29BC3CBE}" destId="{14A07DDD-3EF5-4889-93D2-6717084C0522}" srcOrd="0" destOrd="0" presId="urn:microsoft.com/office/officeart/2005/8/layout/chart3"/>
    <dgm:cxn modelId="{85EB926B-2719-4116-A1FF-5A4D046F91FA}" type="presOf" srcId="{E64AD0E9-7FB6-4E0C-8B58-3E1E29BC3CBE}" destId="{B5214D65-0255-402C-A395-46EBAB55FB80}" srcOrd="1" destOrd="0" presId="urn:microsoft.com/office/officeart/2005/8/layout/chart3"/>
    <dgm:cxn modelId="{9D53A986-DCB5-46A2-8A35-085FFF4A5702}" srcId="{DF469EB1-5FD0-4F77-9940-3AB75A1F76D2}" destId="{E0D585FB-E35F-4591-A913-AB7DF6C36E8F}" srcOrd="1" destOrd="0" parTransId="{29A2FD48-853E-4742-9682-46A0A5E01DB4}" sibTransId="{174E9D2E-4705-4FD5-863F-C08F1832E3B0}"/>
    <dgm:cxn modelId="{E57C168C-C470-4C54-8D68-C3BAF601ABE1}" type="presOf" srcId="{9AE309DE-849C-4748-8B33-C331BCD1FCB0}" destId="{14A07DDD-3EF5-4889-93D2-6717084C0522}" srcOrd="0" destOrd="1" presId="urn:microsoft.com/office/officeart/2005/8/layout/chart3"/>
    <dgm:cxn modelId="{BC11FB8D-D612-45C4-88D3-1AB7D94B9C10}" type="presOf" srcId="{E0D585FB-E35F-4591-A913-AB7DF6C36E8F}" destId="{A27AD98A-0838-4DA9-AC0D-3AB60EFB6B4C}" srcOrd="0" destOrd="0" presId="urn:microsoft.com/office/officeart/2005/8/layout/chart3"/>
    <dgm:cxn modelId="{73A85596-AA3A-4047-9EEE-A4E6B1E5C2B3}" type="presOf" srcId="{9AE309DE-849C-4748-8B33-C331BCD1FCB0}" destId="{B5214D65-0255-402C-A395-46EBAB55FB80}" srcOrd="1" destOrd="1" presId="urn:microsoft.com/office/officeart/2005/8/layout/chart3"/>
    <dgm:cxn modelId="{824705C1-8E0A-4251-B5EB-4A059442A096}" srcId="{DF469EB1-5FD0-4F77-9940-3AB75A1F76D2}" destId="{7B20E608-5763-4AF5-B025-631A42801F33}" srcOrd="0" destOrd="0" parTransId="{BA29ACDC-A5CA-4EF4-ADB2-66046F16475D}" sibTransId="{17FA593B-C7AF-41DB-88F8-5CD980C907B8}"/>
    <dgm:cxn modelId="{04B3C5D5-698D-4150-B0AE-E62740183CB2}" type="presOf" srcId="{E0D585FB-E35F-4591-A913-AB7DF6C36E8F}" destId="{64F00D2F-E037-42CA-BD37-62E440CC8B34}" srcOrd="1" destOrd="0" presId="urn:microsoft.com/office/officeart/2005/8/layout/chart3"/>
    <dgm:cxn modelId="{4FB897D8-4718-4A4A-BE1D-8DE03C39179F}" srcId="{E64AD0E9-7FB6-4E0C-8B58-3E1E29BC3CBE}" destId="{9AE309DE-849C-4748-8B33-C331BCD1FCB0}" srcOrd="0" destOrd="0" parTransId="{7EAC89E7-92A8-41B6-BF08-EC4C7BA780A7}" sibTransId="{C7B55207-37C5-4C81-BA8C-3A35F40BDA30}"/>
    <dgm:cxn modelId="{9A938CDE-C7A0-4FCB-80C1-9C02C4695698}" type="presOf" srcId="{DF469EB1-5FD0-4F77-9940-3AB75A1F76D2}" destId="{85D992DE-4C1F-4397-A6FA-410F6630C3F5}" srcOrd="0" destOrd="0" presId="urn:microsoft.com/office/officeart/2005/8/layout/chart3"/>
    <dgm:cxn modelId="{C87A03FB-AADB-4B40-915B-EE573BDF8CCC}" srcId="{DF469EB1-5FD0-4F77-9940-3AB75A1F76D2}" destId="{E64AD0E9-7FB6-4E0C-8B58-3E1E29BC3CBE}" srcOrd="2" destOrd="0" parTransId="{DEECFEF9-912D-4205-B6CF-D25353A7332D}" sibTransId="{C7F201AE-403B-444C-B3BF-C6278867F3FD}"/>
    <dgm:cxn modelId="{32A57ACB-1C30-4A53-A9A8-94AD20860930}" type="presParOf" srcId="{85D992DE-4C1F-4397-A6FA-410F6630C3F5}" destId="{40C141CC-A4AC-4E33-9582-53C6FEDA642B}" srcOrd="0" destOrd="0" presId="urn:microsoft.com/office/officeart/2005/8/layout/chart3"/>
    <dgm:cxn modelId="{6690E912-CFA0-42AC-892A-88B52CBC19D4}" type="presParOf" srcId="{85D992DE-4C1F-4397-A6FA-410F6630C3F5}" destId="{9E0B46B5-E402-4B0C-8F4C-14B1919242CB}" srcOrd="1" destOrd="0" presId="urn:microsoft.com/office/officeart/2005/8/layout/chart3"/>
    <dgm:cxn modelId="{EE73E892-386B-43F6-A345-5B01EC802800}" type="presParOf" srcId="{85D992DE-4C1F-4397-A6FA-410F6630C3F5}" destId="{A27AD98A-0838-4DA9-AC0D-3AB60EFB6B4C}" srcOrd="2" destOrd="0" presId="urn:microsoft.com/office/officeart/2005/8/layout/chart3"/>
    <dgm:cxn modelId="{5E37884F-B131-4252-875E-116E48F65DA6}" type="presParOf" srcId="{85D992DE-4C1F-4397-A6FA-410F6630C3F5}" destId="{64F00D2F-E037-42CA-BD37-62E440CC8B34}" srcOrd="3" destOrd="0" presId="urn:microsoft.com/office/officeart/2005/8/layout/chart3"/>
    <dgm:cxn modelId="{B042D82D-08BD-4755-8C6B-6D34EC876EE2}" type="presParOf" srcId="{85D992DE-4C1F-4397-A6FA-410F6630C3F5}" destId="{14A07DDD-3EF5-4889-93D2-6717084C0522}" srcOrd="4" destOrd="0" presId="urn:microsoft.com/office/officeart/2005/8/layout/chart3"/>
    <dgm:cxn modelId="{DF88F24B-D51F-463F-98B4-C4B96ACE39F2}" type="presParOf" srcId="{85D992DE-4C1F-4397-A6FA-410F6630C3F5}" destId="{B5214D65-0255-402C-A395-46EBAB55FB8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42455-5525-42A8-8D30-8F4B22549396}">
      <dsp:nvSpPr>
        <dsp:cNvPr id="0" name=""/>
        <dsp:cNvSpPr/>
      </dsp:nvSpPr>
      <dsp:spPr>
        <a:xfrm>
          <a:off x="333420" y="1035295"/>
          <a:ext cx="1028302" cy="10283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7FE7E-DF14-4048-A578-997D26CDC3BF}">
      <dsp:nvSpPr>
        <dsp:cNvPr id="0" name=""/>
        <dsp:cNvSpPr/>
      </dsp:nvSpPr>
      <dsp:spPr>
        <a:xfrm>
          <a:off x="552567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DBDD4-E37A-4C4A-BE7A-6EC50B2B7A2D}">
      <dsp:nvSpPr>
        <dsp:cNvPr id="0" name=""/>
        <dsp:cNvSpPr/>
      </dsp:nvSpPr>
      <dsp:spPr>
        <a:xfrm>
          <a:off x="4701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Wie lange kann Steinbruch noch betrieben werden?</a:t>
          </a:r>
          <a:endParaRPr lang="en-US" sz="1200" kern="1200" dirty="0"/>
        </a:p>
      </dsp:txBody>
      <dsp:txXfrm>
        <a:off x="4701" y="2383889"/>
        <a:ext cx="1685742" cy="674296"/>
      </dsp:txXfrm>
    </dsp:sp>
    <dsp:sp modelId="{8A995F18-0D2A-48D4-A295-85CABBF1D509}">
      <dsp:nvSpPr>
        <dsp:cNvPr id="0" name=""/>
        <dsp:cNvSpPr/>
      </dsp:nvSpPr>
      <dsp:spPr>
        <a:xfrm>
          <a:off x="2314168" y="1035295"/>
          <a:ext cx="1028302" cy="10283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518B6-7BB9-4EF6-801C-83C9671DAB86}">
      <dsp:nvSpPr>
        <dsp:cNvPr id="0" name=""/>
        <dsp:cNvSpPr/>
      </dsp:nvSpPr>
      <dsp:spPr>
        <a:xfrm>
          <a:off x="2533314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8B7A4-07C2-45EC-A976-D8487C71C359}">
      <dsp:nvSpPr>
        <dsp:cNvPr id="0" name=""/>
        <dsp:cNvSpPr/>
      </dsp:nvSpPr>
      <dsp:spPr>
        <a:xfrm>
          <a:off x="7852572" y="236919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Transportwege nicht ausreichend optimiert</a:t>
          </a:r>
          <a:endParaRPr lang="en-US" sz="1200" kern="1200" dirty="0"/>
        </a:p>
      </dsp:txBody>
      <dsp:txXfrm>
        <a:off x="7852572" y="2369196"/>
        <a:ext cx="1685742" cy="674296"/>
      </dsp:txXfrm>
    </dsp:sp>
    <dsp:sp modelId="{B8D473D3-E72E-4084-B8B7-36F16B03BAAB}">
      <dsp:nvSpPr>
        <dsp:cNvPr id="0" name=""/>
        <dsp:cNvSpPr/>
      </dsp:nvSpPr>
      <dsp:spPr>
        <a:xfrm>
          <a:off x="4294915" y="1035295"/>
          <a:ext cx="1028302" cy="10283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A3CD3-2993-4FB2-98EC-1EDB635D27B3}">
      <dsp:nvSpPr>
        <dsp:cNvPr id="0" name=""/>
        <dsp:cNvSpPr/>
      </dsp:nvSpPr>
      <dsp:spPr>
        <a:xfrm>
          <a:off x="4514061" y="1185452"/>
          <a:ext cx="590009" cy="590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C0251-11FB-4A3D-AF9D-D9C76A0EED6E}">
      <dsp:nvSpPr>
        <dsp:cNvPr id="0" name=""/>
        <dsp:cNvSpPr/>
      </dsp:nvSpPr>
      <dsp:spPr>
        <a:xfrm>
          <a:off x="3966195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Taktzeiten von Maschinen an der Waage</a:t>
          </a:r>
          <a:endParaRPr lang="en-US" sz="1200" kern="1200"/>
        </a:p>
      </dsp:txBody>
      <dsp:txXfrm>
        <a:off x="3966195" y="2383889"/>
        <a:ext cx="1685742" cy="674296"/>
      </dsp:txXfrm>
    </dsp:sp>
    <dsp:sp modelId="{1734109E-DF2C-46EE-9650-6A86E869F885}">
      <dsp:nvSpPr>
        <dsp:cNvPr id="0" name=""/>
        <dsp:cNvSpPr/>
      </dsp:nvSpPr>
      <dsp:spPr>
        <a:xfrm>
          <a:off x="6275662" y="1035295"/>
          <a:ext cx="1028302" cy="10283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C2838-00E1-40CE-B0E2-0B4FBC0ED4E9}">
      <dsp:nvSpPr>
        <dsp:cNvPr id="0" name=""/>
        <dsp:cNvSpPr/>
      </dsp:nvSpPr>
      <dsp:spPr>
        <a:xfrm>
          <a:off x="6494808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16ACD-68B9-4575-95F2-A68ACBDA0048}">
      <dsp:nvSpPr>
        <dsp:cNvPr id="0" name=""/>
        <dsp:cNvSpPr/>
      </dsp:nvSpPr>
      <dsp:spPr>
        <a:xfrm>
          <a:off x="5946942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/>
            <a:t>Präzise Volumenbestimmung von Gesteinshaufen (Kapitalbindung)</a:t>
          </a:r>
          <a:endParaRPr lang="en-US" sz="1200" kern="1200"/>
        </a:p>
      </dsp:txBody>
      <dsp:txXfrm>
        <a:off x="5946942" y="2383889"/>
        <a:ext cx="1685742" cy="674296"/>
      </dsp:txXfrm>
    </dsp:sp>
    <dsp:sp modelId="{D5878AC4-6088-4D9B-955B-FF378F6DE65C}">
      <dsp:nvSpPr>
        <dsp:cNvPr id="0" name=""/>
        <dsp:cNvSpPr/>
      </dsp:nvSpPr>
      <dsp:spPr>
        <a:xfrm>
          <a:off x="8256409" y="1035295"/>
          <a:ext cx="1028302" cy="10283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D5010-3B24-4AF4-92B5-D811E3EF7AC6}">
      <dsp:nvSpPr>
        <dsp:cNvPr id="0" name=""/>
        <dsp:cNvSpPr/>
      </dsp:nvSpPr>
      <dsp:spPr>
        <a:xfrm>
          <a:off x="8475555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A2A14-A31D-4A42-B8DD-4362DE291468}">
      <dsp:nvSpPr>
        <dsp:cNvPr id="0" name=""/>
        <dsp:cNvSpPr/>
      </dsp:nvSpPr>
      <dsp:spPr>
        <a:xfrm>
          <a:off x="2157326" y="2325164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Leerlaufzeiten und damit verbundene Kosten (z.B. Spritkosten)</a:t>
          </a:r>
          <a:endParaRPr lang="en-US" sz="1200" kern="1200" dirty="0"/>
        </a:p>
      </dsp:txBody>
      <dsp:txXfrm>
        <a:off x="2157326" y="2325164"/>
        <a:ext cx="1685742" cy="67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141CC-A4AC-4E33-9582-53C6FEDA642B}">
      <dsp:nvSpPr>
        <dsp:cNvPr id="0" name=""/>
        <dsp:cNvSpPr/>
      </dsp:nvSpPr>
      <dsp:spPr>
        <a:xfrm>
          <a:off x="2649842" y="397910"/>
          <a:ext cx="3743465" cy="3743465"/>
        </a:xfrm>
        <a:prstGeom prst="pie">
          <a:avLst>
            <a:gd name="adj1" fmla="val 16200000"/>
            <a:gd name="adj2" fmla="val 1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4685128" y="1088668"/>
        <a:ext cx="1270104" cy="1247821"/>
      </dsp:txXfrm>
    </dsp:sp>
    <dsp:sp modelId="{A27AD98A-0838-4DA9-AC0D-3AB60EFB6B4C}">
      <dsp:nvSpPr>
        <dsp:cNvPr id="0" name=""/>
        <dsp:cNvSpPr/>
      </dsp:nvSpPr>
      <dsp:spPr>
        <a:xfrm>
          <a:off x="2659135" y="403382"/>
          <a:ext cx="3743465" cy="3743465"/>
        </a:xfrm>
        <a:prstGeom prst="pie">
          <a:avLst>
            <a:gd name="adj1" fmla="val 1800000"/>
            <a:gd name="adj2" fmla="val 90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3684131" y="2765331"/>
        <a:ext cx="1693472" cy="1158691"/>
      </dsp:txXfrm>
    </dsp:sp>
    <dsp:sp modelId="{14A07DDD-3EF5-4889-93D2-6717084C0522}">
      <dsp:nvSpPr>
        <dsp:cNvPr id="0" name=""/>
        <dsp:cNvSpPr/>
      </dsp:nvSpPr>
      <dsp:spPr>
        <a:xfrm>
          <a:off x="2677740" y="386331"/>
          <a:ext cx="3723025" cy="3778840"/>
        </a:xfrm>
        <a:prstGeom prst="pie">
          <a:avLst>
            <a:gd name="adj1" fmla="val 90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 </a:t>
          </a:r>
          <a:endParaRPr lang="de-DE" sz="20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3600" kern="1200" dirty="0"/>
        </a:p>
      </dsp:txBody>
      <dsp:txXfrm>
        <a:off x="3076635" y="1128603"/>
        <a:ext cx="1263169" cy="1259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47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3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32:54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0:19:37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15,'0'-6,"0"-3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1:55:56.7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3600,'8'-6,"0"0,1 0,0 1,0 0,0 1,1 0,-1 0,1 1,0 0,7 0,18-7,219-64,2 12,91-3,527-53,-869 117,1328-150,-1284 145,398-41,-272 36,103 9,-202 9,0 4,-1 2,-1 4,24 11,-13-6,795 229,0 0,-511-161,156 8,-92-45,217-8,-552-42,90-9,-141 1,1-2,-1-2,0-2,40-15,-26 2,-2-2,0-3,-2-3,-1-2,-2-2,1-6,97-81,44-54,-84 71,6 5,99-64,-192 149,2 1,0 1,1 2,0 0,1 2,21-4,-3 4,0 1,0 3,45 0,231 4,282 35,325 80,-459-56,1-20,307-21,-639-23,1-7,-2-5,0-6,-2-7,24-12,35-21,-2-8,-4-9,32-26,-175 84,273-138,60-8,-276 134,0 5,3 5,17 1,-40 8,-76 15,0 0,0 0,-1 0,1-1,0 0,-1-1,0 0,0 0,0 0,0-1,0 0,-1 0,0-1,0 0,-1 0,0 0,0-1,0 1,-1-1,4-7,-4 7,0 0,0 1,1-1,0 1,0 0,1 0,0 0,0 1,0 0,1 0,-1 1,1-1,0 1,0 1,1 0,-1 0,8-2,115-28,2 6,0 5,32 3,-39 9,-30 3,0-4,40-13,-108 17,-1-3,0 0,0-1,8-6,-2 1,1 1,7-1,74-16,1 5,36 0,121-29,-267 55,0 0,0-1,0 1,0-1,0-1,0 1,0 0,4-4,-9 5,1 1,-1-1,1 1,-1-1,1 1,-1-1,0 1,1-1,-1 1,0-1,1 0,-1 1,0-1,0 0,0 1,0-1,1 0,-1 1,0-1,0 0,0 1,-1-1,1 0,0 1,0-1,-1-1,0 0,1 1,-1-1,-1 0,1 1,0-1,0 0,-1 1,1-1,0 1,-1 0,-1-1,-33-24</inkml:trace>
  <inkml:trace contextRef="#ctx0" brushRef="#br0" timeOffset="1779.89">296 2589,'-19'0,"12"1,0-1,0 0,0 0,0-1,0 0,0 0,-1-1,8 2,-1 0,1 0,0 0,-1 0,1-1,0 1,0 0,-1 0,1 0,0 0,0 0,-1 0,1-1,0 1,0 0,-1 0,1 0,0-1,0 1,0 0,-1 0,1 0,0-1,0 1,0 0,0 0,0-1,0 1,-1 0,1-1,0 1,0 0,0 0,0-1,0 1,0 0,0-1,0 1,0 0,0-1,11-9,22-9,-32 19,97-41,1 5,2 4,14 1,-90 24,771-170,-638 146,-20 3,809-139,-780 143,167-16,-29 32,130 20,-218-4,-168-7,0-2,0-2,-1-3,1-2,-1-1,5-5,9-3,0 4,0 1,2 4,48 0,7 6,29 6,-133-2,1 1,0 0,-1 1,0 1,0 0,0 1,0 0,5 5,27 16,36 29,-6-4,-1-5,1-3,2-3,2-4,67 20,-137-54,1 0,-1 0,1-1,0 0,0-1,-1 0,1-1,0-1,0 0,0 0,-1-1,1 0,0-1,0-1,4-1</inkml:trace>
  <inkml:trace contextRef="#ctx0" brushRef="#br0" timeOffset="3595.23">8927 2269,'1462'0,"-1450"-1,-1 0,0 0,1-1,-1 0,0-1,0-1,0 1,0-2,-1 0,3-1,17-12,0-1,18-16,13-10,302-205,-300 205,-37 28,0 2,1 1,1 1,0 1,1 1,26-5,40-7,48-2,-141 24,215-31,2 9,130 6,-182 23,0 8,1 8,34 2,211 13,1-18,160-22,-389-11,-1-7,-1-9,-2-7,154-54,-243 59,-1-4,73-41,163-106,-310 173,161-85,-94 52,-1-3,45-36,213-139,-103 72,-141 85,2 4,3 5,2 3,96-31,-173 74,77-27,2 5,26-2,-120 31,-1 0,1-1,-1-1,0 0,0 0,0-1,-1 0,0-1,1-1,12-8,0 0,1 2,1 0,0 2,25-8,-28 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18:32:38.33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1 817,'4'0,"-1"1,1 0,0 0,-1 0,1 0,0 1,-1-1,0 1,1 0,-1 0,3 3,14 7,26 12,-1 3,32 24,-51-33,11 4,-19-13,53 28,-16-10,-21-11,18 13,-49-27,-1-1,0 0,0 0,1 0,-1 0,0 0,1 0,-1 0,1-1,-1 0,2 1,-2-1,-1 0,1-1,-1 1,1 0,-1-1,1 1,-1-1,1 1,-1-1,1 0,-1 0,1 1,-1-1,0 0,0 0,1 0,-1-1,0 1,0 0,2-3,0 0,0 0,0 0,-1 0,1 0,-1-1,0 1,-1-1,1-1,2-8,-1 0,0-7,-1 9,0 1,1-1,0 1,2-5,5-8,0 2,-2 0,0 0,-1-3,0 0,1 0,1 1,9-17,7-15,-8 10,-9 21,2 1,0 0,4-3,36-73,-49 99,17-32,0-1,-3-1,3-11,-10 26,1-1,6-7,-4 5,0 2,0 0,2 1,0 1,7-7,-6 7,8-14,-11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E8141-A7A9-4EA5-9AED-7F484F2A9AC6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AE84-D4C7-418E-BE14-73A85F7A6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16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7433-AEA2-40B8-863A-8FDA952DB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6F2C5-A269-4425-A04E-B884D1A6B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71CB2-57AB-4A70-9F19-174921F7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6FC6A-1BDC-4460-8394-A45FB3BC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22816-05AA-42E8-AB9A-AF9495DF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6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D0D2-A45F-4F82-9561-6AF5337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D7DAC-30AA-443C-9019-732C43D04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02108-6538-44A2-921A-AB706470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FD91-04CB-4F64-863E-C99E02B4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2217-8EA0-4FFD-A16D-1318C834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24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47BB2-5E11-4D70-8FD2-7F424528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CB4DF-C046-43BB-B28F-C9AE478C9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5F44-E09A-46CA-8EE1-0EE01058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729E-4D81-4040-A0D9-B09FD60E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8BC9B-F8C2-485E-A7A4-3180A865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45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7697-3F31-4596-A79F-60D4A03F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3ED1-1624-4B1A-BE90-2E604F43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2269D-DF89-45A4-BD79-0290444E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9A929-2E74-46E4-8E29-5CED0B00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1E65-9509-4112-B8EE-11D59A02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5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4002-05F1-450D-8916-6D00179B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5DC2F-4FDF-411A-B7FC-A8148673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2A16-BD31-4547-802A-0CF6BBE7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BDD9-DBCB-4F8E-82AE-3F2B997C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7ED6-87A1-467D-9806-7174736A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26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FA4C-78F9-48C1-B373-E017BAA8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C7C9-68D1-4D02-8D8C-C1CC14C30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5BBEA-D4FD-41FD-A956-0F4A2F286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92978-4262-4990-A84F-4BEA1811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D0516-6161-4496-88E8-77E5B6D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A98B-25D8-486D-AFD1-BA59049D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71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F3A8-EB90-4B47-814A-AB899868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90852-3FBB-45D1-B77A-5733A6AAC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9E927-4304-42D1-9BF4-97F5654C4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84B05-0A6A-4302-8194-5435CA01B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1C662-10ED-4257-B0F0-3665B4F30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8E18B-DF56-4B7C-BE72-52D0B3C7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9C8DF-6BA4-41ED-BE90-6BC52885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6FE5B-23C6-47C6-AB83-21F5A06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58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B3EF-B3FF-431F-AA84-2B1BA866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7650-24F0-4B7D-BA76-E60D9177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16A6A-C861-4EE9-8E23-0F3B122C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1FB27-6ADB-4549-9687-A933FD11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4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0EF2B-013A-475C-8227-45D4ED23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661C4-22B3-4FEE-BD6C-6D27B6E5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BC8FE-6FDA-4C84-B170-70AF4C0E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1B7B-5839-477A-A86C-604BD72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CB9D-8C00-4BD6-B430-901F82EE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EDD54-7FA1-4171-BD8E-ADE8DD4A4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819C4-72EA-4253-B80D-9CAE3394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118D-9F12-4C3B-A2DB-80D2B0BA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F6116-B6E2-44BB-8C21-79E906AA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6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BD20-5E8A-43A8-BF79-5A820BD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583DC-2B56-451B-ABD6-825ACBEB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E1D85-31FC-42A8-81E9-9BC9B6D41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14ADC-56F2-40DD-A95E-2278D3A1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24B71-D7B7-4013-8561-0C0A4E6C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D51C4-08CB-4393-A8AC-C6759E70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5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8BC78-FB4B-4A4C-AB70-C83EF08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A3FB9-DACA-4BCB-8AF4-83FC14D8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289AA-A75E-4632-9D49-7F2315DBE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D8DD3-A5A1-48C4-9632-0D3C83948CE2}" type="datetimeFigureOut">
              <a:rPr lang="de-DE" smtClean="0"/>
              <a:t>13.09.2020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A9581-5B0B-4F4A-B5E7-A649E428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A7BE9-3254-41E6-833A-3AA4EB381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5D671-57F6-45E3-B8A1-C53A56C2FF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69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slide" Target="slide6.xml"/><Relationship Id="rId3" Type="http://schemas.openxmlformats.org/officeDocument/2006/relationships/slide" Target="slide22.xml"/><Relationship Id="rId21" Type="http://schemas.openxmlformats.org/officeDocument/2006/relationships/image" Target="../media/image36.png"/><Relationship Id="rId7" Type="http://schemas.openxmlformats.org/officeDocument/2006/relationships/slide" Target="slide16.xml"/><Relationship Id="rId12" Type="http://schemas.openxmlformats.org/officeDocument/2006/relationships/image" Target="../media/image31.svg"/><Relationship Id="rId17" Type="http://schemas.openxmlformats.org/officeDocument/2006/relationships/image" Target="../media/image32.png"/><Relationship Id="rId2" Type="http://schemas.openxmlformats.org/officeDocument/2006/relationships/slide" Target="slide7.xml"/><Relationship Id="rId16" Type="http://schemas.openxmlformats.org/officeDocument/2006/relationships/image" Target="../media/image4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0.png"/><Relationship Id="rId5" Type="http://schemas.openxmlformats.org/officeDocument/2006/relationships/slide" Target="slide17.xml"/><Relationship Id="rId15" Type="http://schemas.openxmlformats.org/officeDocument/2006/relationships/image" Target="../media/image41.png"/><Relationship Id="rId23" Type="http://schemas.openxmlformats.org/officeDocument/2006/relationships/image" Target="../media/image34.png"/><Relationship Id="rId10" Type="http://schemas.microsoft.com/office/2007/relationships/hdphoto" Target="../media/hdphoto1.wdp"/><Relationship Id="rId19" Type="http://schemas.openxmlformats.org/officeDocument/2006/relationships/image" Target="../media/image33.png"/><Relationship Id="rId4" Type="http://schemas.openxmlformats.org/officeDocument/2006/relationships/slide" Target="slide18.xml"/><Relationship Id="rId9" Type="http://schemas.openxmlformats.org/officeDocument/2006/relationships/image" Target="../media/image22.png"/><Relationship Id="rId14" Type="http://schemas.openxmlformats.org/officeDocument/2006/relationships/slide" Target="slide9.xml"/><Relationship Id="rId2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slide" Target="slide6.xml"/><Relationship Id="rId3" Type="http://schemas.openxmlformats.org/officeDocument/2006/relationships/slide" Target="slide22.xml"/><Relationship Id="rId21" Type="http://schemas.openxmlformats.org/officeDocument/2006/relationships/image" Target="../media/image36.png"/><Relationship Id="rId7" Type="http://schemas.openxmlformats.org/officeDocument/2006/relationships/slide" Target="slide16.xml"/><Relationship Id="rId12" Type="http://schemas.openxmlformats.org/officeDocument/2006/relationships/image" Target="../media/image31.svg"/><Relationship Id="rId17" Type="http://schemas.openxmlformats.org/officeDocument/2006/relationships/image" Target="../media/image32.png"/><Relationship Id="rId2" Type="http://schemas.openxmlformats.org/officeDocument/2006/relationships/slide" Target="slide7.xml"/><Relationship Id="rId16" Type="http://schemas.openxmlformats.org/officeDocument/2006/relationships/image" Target="../media/image42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0.png"/><Relationship Id="rId5" Type="http://schemas.openxmlformats.org/officeDocument/2006/relationships/slide" Target="slide17.xml"/><Relationship Id="rId15" Type="http://schemas.openxmlformats.org/officeDocument/2006/relationships/slide" Target="slide12.xml"/><Relationship Id="rId23" Type="http://schemas.openxmlformats.org/officeDocument/2006/relationships/image" Target="../media/image34.png"/><Relationship Id="rId10" Type="http://schemas.microsoft.com/office/2007/relationships/hdphoto" Target="../media/hdphoto1.wdp"/><Relationship Id="rId19" Type="http://schemas.openxmlformats.org/officeDocument/2006/relationships/image" Target="../media/image33.png"/><Relationship Id="rId4" Type="http://schemas.openxmlformats.org/officeDocument/2006/relationships/slide" Target="slide18.xml"/><Relationship Id="rId9" Type="http://schemas.openxmlformats.org/officeDocument/2006/relationships/image" Target="../media/image22.png"/><Relationship Id="rId14" Type="http://schemas.openxmlformats.org/officeDocument/2006/relationships/image" Target="../media/image41.png"/><Relationship Id="rId2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slide" Target="slide6.xml"/><Relationship Id="rId3" Type="http://schemas.openxmlformats.org/officeDocument/2006/relationships/slide" Target="slide22.xml"/><Relationship Id="rId21" Type="http://schemas.openxmlformats.org/officeDocument/2006/relationships/image" Target="../media/image36.png"/><Relationship Id="rId7" Type="http://schemas.openxmlformats.org/officeDocument/2006/relationships/slide" Target="slide16.xml"/><Relationship Id="rId12" Type="http://schemas.openxmlformats.org/officeDocument/2006/relationships/image" Target="../media/image31.svg"/><Relationship Id="rId17" Type="http://schemas.openxmlformats.org/officeDocument/2006/relationships/image" Target="../media/image32.png"/><Relationship Id="rId2" Type="http://schemas.openxmlformats.org/officeDocument/2006/relationships/slide" Target="slide7.xml"/><Relationship Id="rId16" Type="http://schemas.openxmlformats.org/officeDocument/2006/relationships/image" Target="../media/image4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0.png"/><Relationship Id="rId5" Type="http://schemas.openxmlformats.org/officeDocument/2006/relationships/slide" Target="slide17.xml"/><Relationship Id="rId15" Type="http://schemas.openxmlformats.org/officeDocument/2006/relationships/image" Target="../media/image41.png"/><Relationship Id="rId23" Type="http://schemas.openxmlformats.org/officeDocument/2006/relationships/image" Target="../media/image34.png"/><Relationship Id="rId10" Type="http://schemas.microsoft.com/office/2007/relationships/hdphoto" Target="../media/hdphoto1.wdp"/><Relationship Id="rId19" Type="http://schemas.openxmlformats.org/officeDocument/2006/relationships/image" Target="../media/image33.png"/><Relationship Id="rId4" Type="http://schemas.openxmlformats.org/officeDocument/2006/relationships/slide" Target="slide18.xml"/><Relationship Id="rId9" Type="http://schemas.openxmlformats.org/officeDocument/2006/relationships/image" Target="../media/image22.png"/><Relationship Id="rId14" Type="http://schemas.openxmlformats.org/officeDocument/2006/relationships/slide" Target="slide11.xml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slide" Target="slide6.xml"/><Relationship Id="rId3" Type="http://schemas.openxmlformats.org/officeDocument/2006/relationships/slide" Target="slide22.xml"/><Relationship Id="rId21" Type="http://schemas.openxmlformats.org/officeDocument/2006/relationships/image" Target="../media/image36.png"/><Relationship Id="rId7" Type="http://schemas.openxmlformats.org/officeDocument/2006/relationships/slide" Target="slide16.xml"/><Relationship Id="rId12" Type="http://schemas.openxmlformats.org/officeDocument/2006/relationships/image" Target="../media/image31.svg"/><Relationship Id="rId17" Type="http://schemas.openxmlformats.org/officeDocument/2006/relationships/image" Target="../media/image32.png"/><Relationship Id="rId2" Type="http://schemas.openxmlformats.org/officeDocument/2006/relationships/slide" Target="slide7.xml"/><Relationship Id="rId16" Type="http://schemas.openxmlformats.org/officeDocument/2006/relationships/image" Target="../media/image42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0.png"/><Relationship Id="rId5" Type="http://schemas.openxmlformats.org/officeDocument/2006/relationships/slide" Target="slide17.xml"/><Relationship Id="rId15" Type="http://schemas.openxmlformats.org/officeDocument/2006/relationships/slide" Target="slide14.xml"/><Relationship Id="rId23" Type="http://schemas.openxmlformats.org/officeDocument/2006/relationships/image" Target="../media/image34.png"/><Relationship Id="rId10" Type="http://schemas.microsoft.com/office/2007/relationships/hdphoto" Target="../media/hdphoto1.wdp"/><Relationship Id="rId19" Type="http://schemas.openxmlformats.org/officeDocument/2006/relationships/image" Target="../media/image33.png"/><Relationship Id="rId4" Type="http://schemas.openxmlformats.org/officeDocument/2006/relationships/slide" Target="slide18.xml"/><Relationship Id="rId9" Type="http://schemas.openxmlformats.org/officeDocument/2006/relationships/image" Target="../media/image22.png"/><Relationship Id="rId14" Type="http://schemas.openxmlformats.org/officeDocument/2006/relationships/image" Target="../media/image41.png"/><Relationship Id="rId2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slide" Target="slide6.xml"/><Relationship Id="rId3" Type="http://schemas.openxmlformats.org/officeDocument/2006/relationships/slide" Target="slide22.xml"/><Relationship Id="rId21" Type="http://schemas.openxmlformats.org/officeDocument/2006/relationships/image" Target="../media/image36.png"/><Relationship Id="rId7" Type="http://schemas.openxmlformats.org/officeDocument/2006/relationships/slide" Target="slide16.xml"/><Relationship Id="rId12" Type="http://schemas.openxmlformats.org/officeDocument/2006/relationships/image" Target="../media/image31.svg"/><Relationship Id="rId17" Type="http://schemas.openxmlformats.org/officeDocument/2006/relationships/image" Target="../media/image32.png"/><Relationship Id="rId2" Type="http://schemas.openxmlformats.org/officeDocument/2006/relationships/slide" Target="slide7.xml"/><Relationship Id="rId16" Type="http://schemas.openxmlformats.org/officeDocument/2006/relationships/image" Target="../media/image4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0.png"/><Relationship Id="rId5" Type="http://schemas.openxmlformats.org/officeDocument/2006/relationships/slide" Target="slide17.xml"/><Relationship Id="rId15" Type="http://schemas.openxmlformats.org/officeDocument/2006/relationships/image" Target="../media/image41.png"/><Relationship Id="rId23" Type="http://schemas.openxmlformats.org/officeDocument/2006/relationships/image" Target="../media/image34.png"/><Relationship Id="rId10" Type="http://schemas.microsoft.com/office/2007/relationships/hdphoto" Target="../media/hdphoto1.wdp"/><Relationship Id="rId19" Type="http://schemas.openxmlformats.org/officeDocument/2006/relationships/image" Target="../media/image33.png"/><Relationship Id="rId4" Type="http://schemas.openxmlformats.org/officeDocument/2006/relationships/slide" Target="slide18.xml"/><Relationship Id="rId9" Type="http://schemas.openxmlformats.org/officeDocument/2006/relationships/image" Target="../media/image22.png"/><Relationship Id="rId14" Type="http://schemas.openxmlformats.org/officeDocument/2006/relationships/slide" Target="slide13.xml"/><Relationship Id="rId2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47.png"/><Relationship Id="rId18" Type="http://schemas.openxmlformats.org/officeDocument/2006/relationships/image" Target="../media/image32.png"/><Relationship Id="rId3" Type="http://schemas.openxmlformats.org/officeDocument/2006/relationships/slide" Target="slide23.xml"/><Relationship Id="rId21" Type="http://schemas.openxmlformats.org/officeDocument/2006/relationships/image" Target="../media/image35.png"/><Relationship Id="rId7" Type="http://schemas.openxmlformats.org/officeDocument/2006/relationships/slide" Target="slide19.xml"/><Relationship Id="rId12" Type="http://schemas.openxmlformats.org/officeDocument/2006/relationships/image" Target="../media/image46.png"/><Relationship Id="rId17" Type="http://schemas.openxmlformats.org/officeDocument/2006/relationships/image" Target="../media/image31.svg"/><Relationship Id="rId25" Type="http://schemas.openxmlformats.org/officeDocument/2006/relationships/slide" Target="slide8.xml"/><Relationship Id="rId2" Type="http://schemas.openxmlformats.org/officeDocument/2006/relationships/slide" Target="slide7.xml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45.png"/><Relationship Id="rId24" Type="http://schemas.openxmlformats.org/officeDocument/2006/relationships/image" Target="../media/image34.png"/><Relationship Id="rId5" Type="http://schemas.openxmlformats.org/officeDocument/2006/relationships/slide" Target="slide18.xml"/><Relationship Id="rId15" Type="http://schemas.microsoft.com/office/2007/relationships/hdphoto" Target="../media/hdphoto1.wdp"/><Relationship Id="rId23" Type="http://schemas.openxmlformats.org/officeDocument/2006/relationships/image" Target="../media/image37.png"/><Relationship Id="rId10" Type="http://schemas.openxmlformats.org/officeDocument/2006/relationships/image" Target="../media/image44.png"/><Relationship Id="rId19" Type="http://schemas.openxmlformats.org/officeDocument/2006/relationships/slide" Target="slide6.xml"/><Relationship Id="rId4" Type="http://schemas.openxmlformats.org/officeDocument/2006/relationships/slide" Target="slide22.xml"/><Relationship Id="rId9" Type="http://schemas.openxmlformats.org/officeDocument/2006/relationships/slide" Target="slide15.xml"/><Relationship Id="rId14" Type="http://schemas.openxmlformats.org/officeDocument/2006/relationships/image" Target="../media/image22.png"/><Relationship Id="rId2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slide" Target="slide23.xml"/><Relationship Id="rId21" Type="http://schemas.openxmlformats.org/officeDocument/2006/relationships/image" Target="../media/image34.png"/><Relationship Id="rId7" Type="http://schemas.openxmlformats.org/officeDocument/2006/relationships/slide" Target="slide21.xml"/><Relationship Id="rId12" Type="http://schemas.microsoft.com/office/2007/relationships/hdphoto" Target="../media/hdphoto1.wdp"/><Relationship Id="rId17" Type="http://schemas.openxmlformats.org/officeDocument/2006/relationships/image" Target="../media/image33.png"/><Relationship Id="rId2" Type="http://schemas.openxmlformats.org/officeDocument/2006/relationships/slide" Target="slide7.xml"/><Relationship Id="rId16" Type="http://schemas.openxmlformats.org/officeDocument/2006/relationships/slide" Target="slide6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22.png"/><Relationship Id="rId5" Type="http://schemas.openxmlformats.org/officeDocument/2006/relationships/slide" Target="slide18.xml"/><Relationship Id="rId15" Type="http://schemas.openxmlformats.org/officeDocument/2006/relationships/image" Target="../media/image32.png"/><Relationship Id="rId10" Type="http://schemas.openxmlformats.org/officeDocument/2006/relationships/slide" Target="slide15.xml"/><Relationship Id="rId19" Type="http://schemas.openxmlformats.org/officeDocument/2006/relationships/image" Target="../media/image36.png"/><Relationship Id="rId4" Type="http://schemas.openxmlformats.org/officeDocument/2006/relationships/slide" Target="slide22.xml"/><Relationship Id="rId9" Type="http://schemas.openxmlformats.org/officeDocument/2006/relationships/slide" Target="slide16.xml"/><Relationship Id="rId14" Type="http://schemas.openxmlformats.org/officeDocument/2006/relationships/image" Target="../media/image31.svg"/><Relationship Id="rId22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22.png"/><Relationship Id="rId26" Type="http://schemas.openxmlformats.org/officeDocument/2006/relationships/image" Target="../media/image36.png"/><Relationship Id="rId3" Type="http://schemas.openxmlformats.org/officeDocument/2006/relationships/slide" Target="slide22.xml"/><Relationship Id="rId21" Type="http://schemas.openxmlformats.org/officeDocument/2006/relationships/image" Target="../media/image31.svg"/><Relationship Id="rId7" Type="http://schemas.openxmlformats.org/officeDocument/2006/relationships/slide" Target="slide16.xml"/><Relationship Id="rId12" Type="http://schemas.openxmlformats.org/officeDocument/2006/relationships/slide" Target="slide15.xml"/><Relationship Id="rId17" Type="http://schemas.openxmlformats.org/officeDocument/2006/relationships/image" Target="../media/image56.png"/><Relationship Id="rId25" Type="http://schemas.openxmlformats.org/officeDocument/2006/relationships/image" Target="../media/image35.png"/><Relationship Id="rId2" Type="http://schemas.openxmlformats.org/officeDocument/2006/relationships/slide" Target="slide7.xml"/><Relationship Id="rId16" Type="http://schemas.openxmlformats.org/officeDocument/2006/relationships/image" Target="../media/image55.svg"/><Relationship Id="rId20" Type="http://schemas.openxmlformats.org/officeDocument/2006/relationships/image" Target="../media/image30.png"/><Relationship Id="rId29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51.svg"/><Relationship Id="rId24" Type="http://schemas.openxmlformats.org/officeDocument/2006/relationships/image" Target="../media/image33.png"/><Relationship Id="rId5" Type="http://schemas.openxmlformats.org/officeDocument/2006/relationships/slide" Target="slide17.xml"/><Relationship Id="rId15" Type="http://schemas.openxmlformats.org/officeDocument/2006/relationships/image" Target="../media/image54.png"/><Relationship Id="rId23" Type="http://schemas.openxmlformats.org/officeDocument/2006/relationships/slide" Target="slide6.xml"/><Relationship Id="rId28" Type="http://schemas.openxmlformats.org/officeDocument/2006/relationships/image" Target="../media/image34.png"/><Relationship Id="rId10" Type="http://schemas.openxmlformats.org/officeDocument/2006/relationships/image" Target="../media/image50.png"/><Relationship Id="rId19" Type="http://schemas.microsoft.com/office/2007/relationships/hdphoto" Target="../media/hdphoto1.wdp"/><Relationship Id="rId4" Type="http://schemas.openxmlformats.org/officeDocument/2006/relationships/slide" Target="slide18.xml"/><Relationship Id="rId9" Type="http://schemas.openxmlformats.org/officeDocument/2006/relationships/image" Target="../media/image49.svg"/><Relationship Id="rId14" Type="http://schemas.openxmlformats.org/officeDocument/2006/relationships/image" Target="../media/image53.sv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60.png"/><Relationship Id="rId26" Type="http://schemas.openxmlformats.org/officeDocument/2006/relationships/slide" Target="slide19.xml"/><Relationship Id="rId39" Type="http://schemas.openxmlformats.org/officeDocument/2006/relationships/image" Target="../media/image34.png"/><Relationship Id="rId21" Type="http://schemas.openxmlformats.org/officeDocument/2006/relationships/image" Target="../media/image63.svg"/><Relationship Id="rId34" Type="http://schemas.openxmlformats.org/officeDocument/2006/relationships/slide" Target="slide6.xml"/><Relationship Id="rId12" Type="http://schemas.openxmlformats.org/officeDocument/2006/relationships/image" Target="../media/image410.png"/><Relationship Id="rId17" Type="http://schemas.openxmlformats.org/officeDocument/2006/relationships/image" Target="../media/image59.jpeg"/><Relationship Id="rId25" Type="http://schemas.openxmlformats.org/officeDocument/2006/relationships/slide" Target="slide17.xml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customXml" Target="../ink/ink1.xml"/><Relationship Id="rId16" Type="http://schemas.openxmlformats.org/officeDocument/2006/relationships/image" Target="../media/image58.svg"/><Relationship Id="rId20" Type="http://schemas.openxmlformats.org/officeDocument/2006/relationships/image" Target="../media/image62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2.xml"/><Relationship Id="rId24" Type="http://schemas.openxmlformats.org/officeDocument/2006/relationships/slide" Target="slide18.xml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40" Type="http://schemas.openxmlformats.org/officeDocument/2006/relationships/slide" Target="slide8.xml"/><Relationship Id="rId15" Type="http://schemas.openxmlformats.org/officeDocument/2006/relationships/image" Target="../media/image57.png"/><Relationship Id="rId23" Type="http://schemas.openxmlformats.org/officeDocument/2006/relationships/slide" Target="slide22.xml"/><Relationship Id="rId28" Type="http://schemas.openxmlformats.org/officeDocument/2006/relationships/slide" Target="slide15.xml"/><Relationship Id="rId36" Type="http://schemas.openxmlformats.org/officeDocument/2006/relationships/image" Target="../media/image35.png"/><Relationship Id="rId10" Type="http://schemas.openxmlformats.org/officeDocument/2006/relationships/image" Target="../media/image2.png"/><Relationship Id="rId19" Type="http://schemas.openxmlformats.org/officeDocument/2006/relationships/image" Target="../media/image61.svg"/><Relationship Id="rId31" Type="http://schemas.openxmlformats.org/officeDocument/2006/relationships/image" Target="../media/image30.png"/><Relationship Id="rId14" Type="http://schemas.openxmlformats.org/officeDocument/2006/relationships/image" Target="../media/image420.png"/><Relationship Id="rId22" Type="http://schemas.openxmlformats.org/officeDocument/2006/relationships/slide" Target="slide7.xml"/><Relationship Id="rId27" Type="http://schemas.openxmlformats.org/officeDocument/2006/relationships/slide" Target="slide16.xml"/><Relationship Id="rId30" Type="http://schemas.microsoft.com/office/2007/relationships/hdphoto" Target="../media/hdphoto1.wdp"/><Relationship Id="rId35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slide" Target="slide17.xml"/><Relationship Id="rId26" Type="http://schemas.openxmlformats.org/officeDocument/2006/relationships/slide" Target="slide6.xml"/><Relationship Id="rId3" Type="http://schemas.openxmlformats.org/officeDocument/2006/relationships/slide" Target="slide20.xml"/><Relationship Id="rId21" Type="http://schemas.openxmlformats.org/officeDocument/2006/relationships/image" Target="../media/image22.png"/><Relationship Id="rId12" Type="http://schemas.openxmlformats.org/officeDocument/2006/relationships/image" Target="../media/image6.png"/><Relationship Id="rId17" Type="http://schemas.openxmlformats.org/officeDocument/2006/relationships/slide" Target="slide18.xml"/><Relationship Id="rId25" Type="http://schemas.openxmlformats.org/officeDocument/2006/relationships/image" Target="../media/image32.png"/><Relationship Id="rId2" Type="http://schemas.openxmlformats.org/officeDocument/2006/relationships/slide" Target="slide19.xml"/><Relationship Id="rId16" Type="http://schemas.openxmlformats.org/officeDocument/2006/relationships/slide" Target="slide22.xml"/><Relationship Id="rId20" Type="http://schemas.openxmlformats.org/officeDocument/2006/relationships/slide" Target="slide15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.svg"/><Relationship Id="rId32" Type="http://schemas.openxmlformats.org/officeDocument/2006/relationships/slide" Target="slide8.xml"/><Relationship Id="rId5" Type="http://schemas.openxmlformats.org/officeDocument/2006/relationships/customXml" Target="../ink/ink4.xml"/><Relationship Id="rId15" Type="http://schemas.openxmlformats.org/officeDocument/2006/relationships/slide" Target="slide7.xml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9" Type="http://schemas.openxmlformats.org/officeDocument/2006/relationships/slide" Target="slide16.xml"/><Relationship Id="rId31" Type="http://schemas.openxmlformats.org/officeDocument/2006/relationships/image" Target="../media/image34.png"/><Relationship Id="rId4" Type="http://schemas.openxmlformats.org/officeDocument/2006/relationships/slide" Target="slide21.xml"/><Relationship Id="rId14" Type="http://schemas.openxmlformats.org/officeDocument/2006/relationships/image" Target="../media/image65.jpg"/><Relationship Id="rId22" Type="http://schemas.microsoft.com/office/2007/relationships/hdphoto" Target="../media/hdphoto1.wdp"/><Relationship Id="rId27" Type="http://schemas.openxmlformats.org/officeDocument/2006/relationships/image" Target="../media/image33.png"/><Relationship Id="rId30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slide" Target="slide18.xml"/><Relationship Id="rId26" Type="http://schemas.microsoft.com/office/2007/relationships/hdphoto" Target="../media/hdphoto1.wdp"/><Relationship Id="rId3" Type="http://schemas.openxmlformats.org/officeDocument/2006/relationships/image" Target="../media/image61.svg"/><Relationship Id="rId21" Type="http://schemas.openxmlformats.org/officeDocument/2006/relationships/slide" Target="slide16.xml"/><Relationship Id="rId34" Type="http://schemas.openxmlformats.org/officeDocument/2006/relationships/image" Target="../media/image37.png"/><Relationship Id="rId17" Type="http://schemas.openxmlformats.org/officeDocument/2006/relationships/slide" Target="slide22.xml"/><Relationship Id="rId25" Type="http://schemas.openxmlformats.org/officeDocument/2006/relationships/image" Target="../media/image22.png"/><Relationship Id="rId33" Type="http://schemas.openxmlformats.org/officeDocument/2006/relationships/image" Target="../media/image36.png"/><Relationship Id="rId2" Type="http://schemas.openxmlformats.org/officeDocument/2006/relationships/image" Target="../media/image66.png"/><Relationship Id="rId16" Type="http://schemas.openxmlformats.org/officeDocument/2006/relationships/slide" Target="slide7.xml"/><Relationship Id="rId20" Type="http://schemas.openxmlformats.org/officeDocument/2006/relationships/slide" Target="slide19.xm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4" Type="http://schemas.openxmlformats.org/officeDocument/2006/relationships/slide" Target="slide21.xml"/><Relationship Id="rId32" Type="http://schemas.openxmlformats.org/officeDocument/2006/relationships/image" Target="../media/image35.png"/><Relationship Id="rId15" Type="http://schemas.openxmlformats.org/officeDocument/2006/relationships/image" Target="../media/image67.jpg"/><Relationship Id="rId23" Type="http://schemas.openxmlformats.org/officeDocument/2006/relationships/slide" Target="slide20.xml"/><Relationship Id="rId28" Type="http://schemas.openxmlformats.org/officeDocument/2006/relationships/image" Target="../media/image31.svg"/><Relationship Id="rId36" Type="http://schemas.openxmlformats.org/officeDocument/2006/relationships/slide" Target="slide8.xml"/><Relationship Id="rId19" Type="http://schemas.openxmlformats.org/officeDocument/2006/relationships/slide" Target="slide17.xml"/><Relationship Id="rId31" Type="http://schemas.openxmlformats.org/officeDocument/2006/relationships/image" Target="../media/image33.png"/><Relationship Id="rId4" Type="http://schemas.openxmlformats.org/officeDocument/2006/relationships/customXml" Target="../ink/ink5.xml"/><Relationship Id="rId14" Type="http://schemas.openxmlformats.org/officeDocument/2006/relationships/image" Target="../media/image490.png"/><Relationship Id="rId22" Type="http://schemas.openxmlformats.org/officeDocument/2006/relationships/slide" Target="slide15.xml"/><Relationship Id="rId27" Type="http://schemas.openxmlformats.org/officeDocument/2006/relationships/image" Target="../media/image30.png"/><Relationship Id="rId30" Type="http://schemas.openxmlformats.org/officeDocument/2006/relationships/slide" Target="slide6.xml"/><Relationship Id="rId35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microsoft.com/office/2007/relationships/hdphoto" Target="../media/hdphoto1.wdp"/><Relationship Id="rId18" Type="http://schemas.openxmlformats.org/officeDocument/2006/relationships/image" Target="../media/image33.png"/><Relationship Id="rId3" Type="http://schemas.openxmlformats.org/officeDocument/2006/relationships/slide" Target="slide19.xml"/><Relationship Id="rId21" Type="http://schemas.openxmlformats.org/officeDocument/2006/relationships/image" Target="../media/image37.png"/><Relationship Id="rId7" Type="http://schemas.openxmlformats.org/officeDocument/2006/relationships/slide" Target="slide22.xml"/><Relationship Id="rId12" Type="http://schemas.openxmlformats.org/officeDocument/2006/relationships/image" Target="../media/image22.png"/><Relationship Id="rId17" Type="http://schemas.openxmlformats.org/officeDocument/2006/relationships/slide" Target="slide6.xml"/><Relationship Id="rId2" Type="http://schemas.openxmlformats.org/officeDocument/2006/relationships/image" Target="../media/image6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5.xml"/><Relationship Id="rId5" Type="http://schemas.openxmlformats.org/officeDocument/2006/relationships/slide" Target="slide21.xml"/><Relationship Id="rId15" Type="http://schemas.openxmlformats.org/officeDocument/2006/relationships/image" Target="../media/image31.svg"/><Relationship Id="rId23" Type="http://schemas.openxmlformats.org/officeDocument/2006/relationships/slide" Target="slide8.xml"/><Relationship Id="rId10" Type="http://schemas.openxmlformats.org/officeDocument/2006/relationships/slide" Target="slide16.xml"/><Relationship Id="rId19" Type="http://schemas.openxmlformats.org/officeDocument/2006/relationships/image" Target="../media/image35.png"/><Relationship Id="rId4" Type="http://schemas.openxmlformats.org/officeDocument/2006/relationships/slide" Target="slide20.xml"/><Relationship Id="rId9" Type="http://schemas.openxmlformats.org/officeDocument/2006/relationships/slide" Target="slide17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22.png"/><Relationship Id="rId18" Type="http://schemas.openxmlformats.org/officeDocument/2006/relationships/slide" Target="slide6.xml"/><Relationship Id="rId3" Type="http://schemas.openxmlformats.org/officeDocument/2006/relationships/slide" Target="slide25.xml"/><Relationship Id="rId21" Type="http://schemas.openxmlformats.org/officeDocument/2006/relationships/image" Target="../media/image36.png"/><Relationship Id="rId7" Type="http://schemas.openxmlformats.org/officeDocument/2006/relationships/slide" Target="slide7.xml"/><Relationship Id="rId12" Type="http://schemas.openxmlformats.org/officeDocument/2006/relationships/slide" Target="slide15.xml"/><Relationship Id="rId17" Type="http://schemas.openxmlformats.org/officeDocument/2006/relationships/image" Target="../media/image32.png"/><Relationship Id="rId2" Type="http://schemas.openxmlformats.org/officeDocument/2006/relationships/image" Target="../media/image69.png"/><Relationship Id="rId16" Type="http://schemas.openxmlformats.org/officeDocument/2006/relationships/image" Target="../media/image31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slide" Target="slide16.xml"/><Relationship Id="rId24" Type="http://schemas.openxmlformats.org/officeDocument/2006/relationships/slide" Target="slide8.xml"/><Relationship Id="rId5" Type="http://schemas.openxmlformats.org/officeDocument/2006/relationships/slide" Target="slide22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slide" Target="slide19.xml"/><Relationship Id="rId19" Type="http://schemas.openxmlformats.org/officeDocument/2006/relationships/image" Target="../media/image33.png"/><Relationship Id="rId4" Type="http://schemas.openxmlformats.org/officeDocument/2006/relationships/slide" Target="slide24.xml"/><Relationship Id="rId9" Type="http://schemas.openxmlformats.org/officeDocument/2006/relationships/slide" Target="slide17.xml"/><Relationship Id="rId14" Type="http://schemas.microsoft.com/office/2007/relationships/hdphoto" Target="../media/hdphoto1.wdp"/><Relationship Id="rId2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slide" Target="slide19.xml"/><Relationship Id="rId26" Type="http://schemas.openxmlformats.org/officeDocument/2006/relationships/slide" Target="slide6.xml"/><Relationship Id="rId3" Type="http://schemas.openxmlformats.org/officeDocument/2006/relationships/slide" Target="slide22.xml"/><Relationship Id="rId21" Type="http://schemas.openxmlformats.org/officeDocument/2006/relationships/image" Target="../media/image22.png"/><Relationship Id="rId17" Type="http://schemas.openxmlformats.org/officeDocument/2006/relationships/slide" Target="slide17.xml"/><Relationship Id="rId25" Type="http://schemas.openxmlformats.org/officeDocument/2006/relationships/image" Target="../media/image32.png"/><Relationship Id="rId2" Type="http://schemas.openxmlformats.org/officeDocument/2006/relationships/slide" Target="slide24.xml"/><Relationship Id="rId16" Type="http://schemas.openxmlformats.org/officeDocument/2006/relationships/slide" Target="slide18.xml"/><Relationship Id="rId20" Type="http://schemas.openxmlformats.org/officeDocument/2006/relationships/slide" Target="slide15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.svg"/><Relationship Id="rId32" Type="http://schemas.openxmlformats.org/officeDocument/2006/relationships/slide" Target="slide8.xml"/><Relationship Id="rId5" Type="http://schemas.openxmlformats.org/officeDocument/2006/relationships/customXml" Target="../ink/ink6.xml"/><Relationship Id="rId15" Type="http://schemas.openxmlformats.org/officeDocument/2006/relationships/slide" Target="slide7.xml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9" Type="http://schemas.openxmlformats.org/officeDocument/2006/relationships/slide" Target="slide16.xml"/><Relationship Id="rId31" Type="http://schemas.openxmlformats.org/officeDocument/2006/relationships/image" Target="../media/image34.png"/><Relationship Id="rId4" Type="http://schemas.openxmlformats.org/officeDocument/2006/relationships/slide" Target="slide23.xml"/><Relationship Id="rId14" Type="http://schemas.openxmlformats.org/officeDocument/2006/relationships/image" Target="../media/image530.png"/><Relationship Id="rId22" Type="http://schemas.microsoft.com/office/2007/relationships/hdphoto" Target="../media/hdphoto1.wdp"/><Relationship Id="rId27" Type="http://schemas.openxmlformats.org/officeDocument/2006/relationships/image" Target="../media/image33.png"/><Relationship Id="rId30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slide" Target="slide22.xml"/><Relationship Id="rId21" Type="http://schemas.openxmlformats.org/officeDocument/2006/relationships/image" Target="../media/image34.png"/><Relationship Id="rId7" Type="http://schemas.openxmlformats.org/officeDocument/2006/relationships/slide" Target="slide17.xml"/><Relationship Id="rId12" Type="http://schemas.microsoft.com/office/2007/relationships/hdphoto" Target="../media/hdphoto1.wdp"/><Relationship Id="rId17" Type="http://schemas.openxmlformats.org/officeDocument/2006/relationships/image" Target="../media/image33.png"/><Relationship Id="rId2" Type="http://schemas.openxmlformats.org/officeDocument/2006/relationships/slide" Target="slide24.xml"/><Relationship Id="rId16" Type="http://schemas.openxmlformats.org/officeDocument/2006/relationships/slide" Target="slide6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image" Target="../media/image22.png"/><Relationship Id="rId5" Type="http://schemas.openxmlformats.org/officeDocument/2006/relationships/slide" Target="slide7.xml"/><Relationship Id="rId15" Type="http://schemas.openxmlformats.org/officeDocument/2006/relationships/image" Target="../media/image32.png"/><Relationship Id="rId10" Type="http://schemas.openxmlformats.org/officeDocument/2006/relationships/slide" Target="slide15.xml"/><Relationship Id="rId19" Type="http://schemas.openxmlformats.org/officeDocument/2006/relationships/image" Target="../media/image36.png"/><Relationship Id="rId4" Type="http://schemas.openxmlformats.org/officeDocument/2006/relationships/slide" Target="slide23.xml"/><Relationship Id="rId9" Type="http://schemas.openxmlformats.org/officeDocument/2006/relationships/slide" Target="slide16.xml"/><Relationship Id="rId14" Type="http://schemas.openxmlformats.org/officeDocument/2006/relationships/image" Target="../media/image31.svg"/><Relationship Id="rId22" Type="http://schemas.openxmlformats.org/officeDocument/2006/relationships/slide" Target="slid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slide" Target="slide22.xml"/><Relationship Id="rId7" Type="http://schemas.openxmlformats.org/officeDocument/2006/relationships/slide" Target="slide16.xml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slide" Target="slide7.xml"/><Relationship Id="rId16" Type="http://schemas.openxmlformats.org/officeDocument/2006/relationships/image" Target="../media/image35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0.png"/><Relationship Id="rId5" Type="http://schemas.openxmlformats.org/officeDocument/2006/relationships/slide" Target="slide17.xml"/><Relationship Id="rId15" Type="http://schemas.openxmlformats.org/officeDocument/2006/relationships/image" Target="../media/image33.png"/><Relationship Id="rId10" Type="http://schemas.microsoft.com/office/2007/relationships/hdphoto" Target="../media/hdphoto1.wdp"/><Relationship Id="rId19" Type="http://schemas.openxmlformats.org/officeDocument/2006/relationships/image" Target="../media/image34.png"/><Relationship Id="rId4" Type="http://schemas.openxmlformats.org/officeDocument/2006/relationships/slide" Target="slide18.xml"/><Relationship Id="rId9" Type="http://schemas.openxmlformats.org/officeDocument/2006/relationships/image" Target="../media/image22.png"/><Relationship Id="rId14" Type="http://schemas.openxmlformats.org/officeDocument/2006/relationships/slide" Target="slide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slide" Target="slide7.xml"/><Relationship Id="rId21" Type="http://schemas.openxmlformats.org/officeDocument/2006/relationships/slide" Target="slide8.xml"/><Relationship Id="rId7" Type="http://schemas.openxmlformats.org/officeDocument/2006/relationships/slide" Target="slide19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70.pn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microsoft.com/office/2007/relationships/hdphoto" Target="../media/hdphoto1.wdp"/><Relationship Id="rId5" Type="http://schemas.openxmlformats.org/officeDocument/2006/relationships/slide" Target="slide18.xml"/><Relationship Id="rId15" Type="http://schemas.openxmlformats.org/officeDocument/2006/relationships/slide" Target="slide6.xml"/><Relationship Id="rId10" Type="http://schemas.openxmlformats.org/officeDocument/2006/relationships/image" Target="../media/image22.png"/><Relationship Id="rId19" Type="http://schemas.openxmlformats.org/officeDocument/2006/relationships/image" Target="../media/image37.png"/><Relationship Id="rId4" Type="http://schemas.openxmlformats.org/officeDocument/2006/relationships/slide" Target="slide22.xml"/><Relationship Id="rId9" Type="http://schemas.openxmlformats.org/officeDocument/2006/relationships/slide" Target="slide15.xml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slide" Target="slide22.xml"/><Relationship Id="rId7" Type="http://schemas.openxmlformats.org/officeDocument/2006/relationships/slide" Target="slide16.xml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slide" Target="slide7.xml"/><Relationship Id="rId16" Type="http://schemas.openxmlformats.org/officeDocument/2006/relationships/image" Target="../media/image35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0.png"/><Relationship Id="rId5" Type="http://schemas.openxmlformats.org/officeDocument/2006/relationships/slide" Target="slide17.xml"/><Relationship Id="rId15" Type="http://schemas.openxmlformats.org/officeDocument/2006/relationships/image" Target="../media/image33.png"/><Relationship Id="rId10" Type="http://schemas.microsoft.com/office/2007/relationships/hdphoto" Target="../media/hdphoto1.wdp"/><Relationship Id="rId19" Type="http://schemas.openxmlformats.org/officeDocument/2006/relationships/image" Target="../media/image34.png"/><Relationship Id="rId4" Type="http://schemas.openxmlformats.org/officeDocument/2006/relationships/slide" Target="slide18.xml"/><Relationship Id="rId9" Type="http://schemas.openxmlformats.org/officeDocument/2006/relationships/image" Target="../media/image22.png"/><Relationship Id="rId1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Cava_(miniera)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6.png"/><Relationship Id="rId18" Type="http://schemas.microsoft.com/office/2007/relationships/hdphoto" Target="../media/hdphoto1.wdp"/><Relationship Id="rId26" Type="http://schemas.openxmlformats.org/officeDocument/2006/relationships/image" Target="../media/image36.png"/><Relationship Id="rId3" Type="http://schemas.openxmlformats.org/officeDocument/2006/relationships/slide" Target="slide23.xml"/><Relationship Id="rId21" Type="http://schemas.openxmlformats.org/officeDocument/2006/relationships/image" Target="../media/image32.png"/><Relationship Id="rId7" Type="http://schemas.openxmlformats.org/officeDocument/2006/relationships/slide" Target="slide21.xml"/><Relationship Id="rId12" Type="http://schemas.openxmlformats.org/officeDocument/2006/relationships/image" Target="../media/image25.png"/><Relationship Id="rId17" Type="http://schemas.openxmlformats.org/officeDocument/2006/relationships/image" Target="../media/image22.png"/><Relationship Id="rId25" Type="http://schemas.openxmlformats.org/officeDocument/2006/relationships/image" Target="../media/image35.png"/><Relationship Id="rId2" Type="http://schemas.openxmlformats.org/officeDocument/2006/relationships/slide" Target="slide7.xml"/><Relationship Id="rId16" Type="http://schemas.openxmlformats.org/officeDocument/2006/relationships/image" Target="../media/image29.pn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24.png"/><Relationship Id="rId24" Type="http://schemas.openxmlformats.org/officeDocument/2006/relationships/image" Target="../media/image34.png"/><Relationship Id="rId5" Type="http://schemas.openxmlformats.org/officeDocument/2006/relationships/slide" Target="slide18.xml"/><Relationship Id="rId15" Type="http://schemas.openxmlformats.org/officeDocument/2006/relationships/image" Target="../media/image28.png"/><Relationship Id="rId23" Type="http://schemas.openxmlformats.org/officeDocument/2006/relationships/image" Target="../media/image33.png"/><Relationship Id="rId28" Type="http://schemas.openxmlformats.org/officeDocument/2006/relationships/slide" Target="slide8.xml"/><Relationship Id="rId10" Type="http://schemas.openxmlformats.org/officeDocument/2006/relationships/slide" Target="slide15.xml"/><Relationship Id="rId19" Type="http://schemas.openxmlformats.org/officeDocument/2006/relationships/image" Target="../media/image30.png"/><Relationship Id="rId4" Type="http://schemas.openxmlformats.org/officeDocument/2006/relationships/slide" Target="slide22.xml"/><Relationship Id="rId9" Type="http://schemas.openxmlformats.org/officeDocument/2006/relationships/slide" Target="slide16.xml"/><Relationship Id="rId14" Type="http://schemas.openxmlformats.org/officeDocument/2006/relationships/image" Target="../media/image27.png"/><Relationship Id="rId22" Type="http://schemas.openxmlformats.org/officeDocument/2006/relationships/slide" Target="slide6.xml"/><Relationship Id="rId27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slide" Target="slide13.xml"/><Relationship Id="rId26" Type="http://schemas.openxmlformats.org/officeDocument/2006/relationships/image" Target="../media/image34.png"/><Relationship Id="rId3" Type="http://schemas.openxmlformats.org/officeDocument/2006/relationships/slide" Target="slide22.xml"/><Relationship Id="rId21" Type="http://schemas.openxmlformats.org/officeDocument/2006/relationships/slide" Target="slide6.xml"/><Relationship Id="rId7" Type="http://schemas.openxmlformats.org/officeDocument/2006/relationships/slide" Target="slide16.xml"/><Relationship Id="rId12" Type="http://schemas.openxmlformats.org/officeDocument/2006/relationships/image" Target="../media/image31.svg"/><Relationship Id="rId17" Type="http://schemas.openxmlformats.org/officeDocument/2006/relationships/image" Target="../media/image39.png"/><Relationship Id="rId25" Type="http://schemas.openxmlformats.org/officeDocument/2006/relationships/image" Target="../media/image37.png"/><Relationship Id="rId2" Type="http://schemas.openxmlformats.org/officeDocument/2006/relationships/slide" Target="slide7.xml"/><Relationship Id="rId16" Type="http://schemas.openxmlformats.org/officeDocument/2006/relationships/slide" Target="slide11.xml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0.png"/><Relationship Id="rId24" Type="http://schemas.openxmlformats.org/officeDocument/2006/relationships/image" Target="../media/image36.png"/><Relationship Id="rId5" Type="http://schemas.openxmlformats.org/officeDocument/2006/relationships/slide" Target="slide17.xml"/><Relationship Id="rId15" Type="http://schemas.openxmlformats.org/officeDocument/2006/relationships/image" Target="../media/image38.png"/><Relationship Id="rId23" Type="http://schemas.openxmlformats.org/officeDocument/2006/relationships/image" Target="../media/image35.png"/><Relationship Id="rId10" Type="http://schemas.microsoft.com/office/2007/relationships/hdphoto" Target="../media/hdphoto1.wdp"/><Relationship Id="rId19" Type="http://schemas.openxmlformats.org/officeDocument/2006/relationships/image" Target="../media/image40.png"/><Relationship Id="rId4" Type="http://schemas.openxmlformats.org/officeDocument/2006/relationships/slide" Target="slide18.xml"/><Relationship Id="rId9" Type="http://schemas.openxmlformats.org/officeDocument/2006/relationships/image" Target="../media/image22.png"/><Relationship Id="rId14" Type="http://schemas.openxmlformats.org/officeDocument/2006/relationships/slide" Target="slide9.xml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8.xml"/><Relationship Id="rId18" Type="http://schemas.openxmlformats.org/officeDocument/2006/relationships/slide" Target="slide6.xml"/><Relationship Id="rId3" Type="http://schemas.openxmlformats.org/officeDocument/2006/relationships/slide" Target="slide22.xml"/><Relationship Id="rId21" Type="http://schemas.openxmlformats.org/officeDocument/2006/relationships/image" Target="../media/image36.png"/><Relationship Id="rId7" Type="http://schemas.openxmlformats.org/officeDocument/2006/relationships/slide" Target="slide16.xml"/><Relationship Id="rId12" Type="http://schemas.openxmlformats.org/officeDocument/2006/relationships/image" Target="../media/image31.svg"/><Relationship Id="rId17" Type="http://schemas.openxmlformats.org/officeDocument/2006/relationships/image" Target="../media/image32.png"/><Relationship Id="rId2" Type="http://schemas.openxmlformats.org/officeDocument/2006/relationships/slide" Target="slide7.xml"/><Relationship Id="rId16" Type="http://schemas.openxmlformats.org/officeDocument/2006/relationships/image" Target="../media/image42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0.png"/><Relationship Id="rId5" Type="http://schemas.openxmlformats.org/officeDocument/2006/relationships/slide" Target="slide17.xml"/><Relationship Id="rId15" Type="http://schemas.openxmlformats.org/officeDocument/2006/relationships/slide" Target="slide10.xml"/><Relationship Id="rId23" Type="http://schemas.openxmlformats.org/officeDocument/2006/relationships/image" Target="../media/image34.png"/><Relationship Id="rId10" Type="http://schemas.microsoft.com/office/2007/relationships/hdphoto" Target="../media/hdphoto1.wdp"/><Relationship Id="rId19" Type="http://schemas.openxmlformats.org/officeDocument/2006/relationships/image" Target="../media/image33.png"/><Relationship Id="rId4" Type="http://schemas.openxmlformats.org/officeDocument/2006/relationships/slide" Target="slide18.xml"/><Relationship Id="rId9" Type="http://schemas.openxmlformats.org/officeDocument/2006/relationships/image" Target="../media/image22.png"/><Relationship Id="rId14" Type="http://schemas.openxmlformats.org/officeDocument/2006/relationships/image" Target="../media/image41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00E3B5-2141-43C4-AABC-05DDCF6D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 err="1"/>
              <a:t>Painpoints</a:t>
            </a:r>
            <a:r>
              <a:rPr lang="de-DE" dirty="0"/>
              <a:t> im Alltag von Steinbruchbesitzern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D92CC-9501-4CBD-B9E1-B9666EF1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2" y="6182876"/>
            <a:ext cx="911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82123-1942-47A4-BD32-668E3ADF25B0}" type="datetime1">
              <a:rPr lang="de-DE" smtClean="0"/>
              <a:pPr>
                <a:spcAft>
                  <a:spcPts val="600"/>
                </a:spcAft>
              </a:pPr>
              <a:t>13.09.2020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46FA7-AC51-4B4E-9D67-89313E18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DBB71D-72DF-4D04-A069-7F1C0F7BC7F3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9C3F785-EED0-4548-A647-7BC55BC310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561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2693" y="595520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601304" y="1574634"/>
            <a:ext cx="6457346" cy="31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Logistik &gt; </a:t>
            </a:r>
            <a:r>
              <a:rPr lang="de-DE" dirty="0" err="1"/>
              <a:t>EditOrder</a:t>
            </a:r>
            <a:endParaRPr lang="de-DE" dirty="0"/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sp>
        <p:nvSpPr>
          <p:cNvPr id="52" name="Content Placeholder 2">
            <a:hlinkClick r:id="rId13" action="ppaction://hlinksldjump"/>
            <a:extLst>
              <a:ext uri="{FF2B5EF4-FFF2-40B4-BE49-F238E27FC236}">
                <a16:creationId xmlns:a16="http://schemas.microsoft.com/office/drawing/2014/main" id="{E62E58B1-38E7-46C3-8C98-4801AE0CFC4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C71733-05AF-4B9E-8067-5D4121C25860}"/>
              </a:ext>
            </a:extLst>
          </p:cNvPr>
          <p:cNvSpPr/>
          <p:nvPr/>
        </p:nvSpPr>
        <p:spPr>
          <a:xfrm>
            <a:off x="3467510" y="1900285"/>
            <a:ext cx="8505092" cy="4676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7141AD4-9B52-402B-A51D-F264758C5FB9}"/>
              </a:ext>
            </a:extLst>
          </p:cNvPr>
          <p:cNvSpPr txBox="1"/>
          <p:nvPr/>
        </p:nvSpPr>
        <p:spPr>
          <a:xfrm>
            <a:off x="7923157" y="2198246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Time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9DCDE4-D7E1-4C14-8F16-A8448CA728CC}"/>
              </a:ext>
            </a:extLst>
          </p:cNvPr>
          <p:cNvSpPr txBox="1"/>
          <p:nvPr/>
        </p:nvSpPr>
        <p:spPr>
          <a:xfrm>
            <a:off x="3798277" y="2181089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Auftragsnummer: 1 Firma: A </a:t>
            </a:r>
          </a:p>
        </p:txBody>
      </p:sp>
      <p:pic>
        <p:nvPicPr>
          <p:cNvPr id="12" name="Grafik 11">
            <a:hlinkClick r:id="rId14" action="ppaction://hlinksldjump"/>
            <a:extLst>
              <a:ext uri="{FF2B5EF4-FFF2-40B4-BE49-F238E27FC236}">
                <a16:creationId xmlns:a16="http://schemas.microsoft.com/office/drawing/2014/main" id="{915AAA40-18C6-4311-8F4C-7AE6FF32A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8277" y="5662243"/>
            <a:ext cx="2778736" cy="5831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9D96CF8-1BAC-4D59-890A-8B3FE947F996}"/>
              </a:ext>
            </a:extLst>
          </p:cNvPr>
          <p:cNvSpPr/>
          <p:nvPr/>
        </p:nvSpPr>
        <p:spPr>
          <a:xfrm>
            <a:off x="7398290" y="2901094"/>
            <a:ext cx="2131531" cy="294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5FDAA33-004A-4713-88DE-C4A2C16C49F1}"/>
              </a:ext>
            </a:extLst>
          </p:cNvPr>
          <p:cNvSpPr/>
          <p:nvPr/>
        </p:nvSpPr>
        <p:spPr>
          <a:xfrm>
            <a:off x="7383502" y="3391525"/>
            <a:ext cx="2131531" cy="329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44798A9-A360-40C4-9A5E-30008BDDFCB8}"/>
              </a:ext>
            </a:extLst>
          </p:cNvPr>
          <p:cNvSpPr/>
          <p:nvPr/>
        </p:nvSpPr>
        <p:spPr>
          <a:xfrm>
            <a:off x="7392426" y="3760004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56AE9B5-26F7-4D4B-9DC2-C5680AE66985}"/>
              </a:ext>
            </a:extLst>
          </p:cNvPr>
          <p:cNvSpPr/>
          <p:nvPr/>
        </p:nvSpPr>
        <p:spPr>
          <a:xfrm>
            <a:off x="7383503" y="4044889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C39079C-F0C9-4FE9-ACA7-21F5EB5719D5}"/>
              </a:ext>
            </a:extLst>
          </p:cNvPr>
          <p:cNvSpPr/>
          <p:nvPr/>
        </p:nvSpPr>
        <p:spPr>
          <a:xfrm>
            <a:off x="7353259" y="4546936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64ABFC0-C12C-4383-9B8D-5F8438CD739B}"/>
              </a:ext>
            </a:extLst>
          </p:cNvPr>
          <p:cNvSpPr/>
          <p:nvPr/>
        </p:nvSpPr>
        <p:spPr>
          <a:xfrm>
            <a:off x="7383504" y="4865814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C46E4F-9437-42D0-81CD-A4028D6155DD}"/>
              </a:ext>
            </a:extLst>
          </p:cNvPr>
          <p:cNvSpPr txBox="1"/>
          <p:nvPr/>
        </p:nvSpPr>
        <p:spPr>
          <a:xfrm>
            <a:off x="3796546" y="2866806"/>
            <a:ext cx="6013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Firma: 				A</a:t>
            </a:r>
          </a:p>
          <a:p>
            <a:endParaRPr lang="de-DE" dirty="0"/>
          </a:p>
          <a:p>
            <a:r>
              <a:rPr lang="de-DE" dirty="0" err="1"/>
              <a:t>Steinart</a:t>
            </a:r>
            <a:r>
              <a:rPr lang="de-DE" dirty="0"/>
              <a:t>: 				Sandstein</a:t>
            </a:r>
          </a:p>
          <a:p>
            <a:r>
              <a:rPr lang="de-DE" dirty="0"/>
              <a:t>Menge: 				100</a:t>
            </a:r>
          </a:p>
          <a:p>
            <a:r>
              <a:rPr lang="de-DE" dirty="0"/>
              <a:t>Preis:				 8,5</a:t>
            </a:r>
          </a:p>
          <a:p>
            <a:endParaRPr lang="de-DE" dirty="0"/>
          </a:p>
          <a:p>
            <a:r>
              <a:rPr lang="de-DE" dirty="0"/>
              <a:t>Lieferdatum:			11.11.2020</a:t>
            </a:r>
          </a:p>
          <a:p>
            <a:r>
              <a:rPr lang="de-DE" dirty="0"/>
              <a:t>Phase: 				noch nicht begonnen</a:t>
            </a:r>
          </a:p>
          <a:p>
            <a:r>
              <a:rPr lang="de-DE" dirty="0"/>
              <a:t>Auftrag nicht abgeschlossen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5EB5B-F02F-4E07-A744-771B1D6D32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5282" y="5656381"/>
            <a:ext cx="2661657" cy="621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2646" y="2323565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18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80681" y="1153237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48294" y="1234151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30344" y="1583213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20011" y="4167880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48955" y="1457919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48415" y="3154433"/>
            <a:ext cx="2663613" cy="10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5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2693" y="595520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601304" y="1574634"/>
            <a:ext cx="6457346" cy="31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Logistik &gt; </a:t>
            </a:r>
            <a:r>
              <a:rPr lang="de-DE" dirty="0" err="1"/>
              <a:t>ShowOrder</a:t>
            </a:r>
            <a:endParaRPr lang="de-DE" dirty="0"/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sp>
        <p:nvSpPr>
          <p:cNvPr id="52" name="Content Placeholder 2">
            <a:hlinkClick r:id="rId13" action="ppaction://hlinksldjump"/>
            <a:extLst>
              <a:ext uri="{FF2B5EF4-FFF2-40B4-BE49-F238E27FC236}">
                <a16:creationId xmlns:a16="http://schemas.microsoft.com/office/drawing/2014/main" id="{E62E58B1-38E7-46C3-8C98-4801AE0CFC4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C71733-05AF-4B9E-8067-5D4121C25860}"/>
              </a:ext>
            </a:extLst>
          </p:cNvPr>
          <p:cNvSpPr/>
          <p:nvPr/>
        </p:nvSpPr>
        <p:spPr>
          <a:xfrm>
            <a:off x="3481754" y="1882294"/>
            <a:ext cx="8505092" cy="4676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7141AD4-9B52-402B-A51D-F264758C5FB9}"/>
              </a:ext>
            </a:extLst>
          </p:cNvPr>
          <p:cNvSpPr txBox="1"/>
          <p:nvPr/>
        </p:nvSpPr>
        <p:spPr>
          <a:xfrm>
            <a:off x="7923157" y="2198246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At Risk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9DCDE4-D7E1-4C14-8F16-A8448CA728CC}"/>
              </a:ext>
            </a:extLst>
          </p:cNvPr>
          <p:cNvSpPr txBox="1"/>
          <p:nvPr/>
        </p:nvSpPr>
        <p:spPr>
          <a:xfrm>
            <a:off x="3798277" y="2181089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Auftragsnummer: 2 Firma: B 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C46E4F-9437-42D0-81CD-A4028D6155DD}"/>
              </a:ext>
            </a:extLst>
          </p:cNvPr>
          <p:cNvSpPr txBox="1"/>
          <p:nvPr/>
        </p:nvSpPr>
        <p:spPr>
          <a:xfrm>
            <a:off x="3798277" y="2826141"/>
            <a:ext cx="44329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Firma: B</a:t>
            </a:r>
          </a:p>
          <a:p>
            <a:endParaRPr lang="de-DE" dirty="0"/>
          </a:p>
          <a:p>
            <a:r>
              <a:rPr lang="de-DE" dirty="0" err="1"/>
              <a:t>Steinart</a:t>
            </a:r>
            <a:r>
              <a:rPr lang="de-DE" dirty="0"/>
              <a:t>: Granitstein</a:t>
            </a:r>
          </a:p>
          <a:p>
            <a:r>
              <a:rPr lang="de-DE" dirty="0"/>
              <a:t>Menge: 200</a:t>
            </a:r>
          </a:p>
          <a:p>
            <a:r>
              <a:rPr lang="de-DE" dirty="0"/>
              <a:t>Preis: 12</a:t>
            </a:r>
          </a:p>
          <a:p>
            <a:endParaRPr lang="de-DE" dirty="0"/>
          </a:p>
          <a:p>
            <a:r>
              <a:rPr lang="de-DE" dirty="0"/>
              <a:t>Lieferdatum: 01.10.2020</a:t>
            </a:r>
          </a:p>
          <a:p>
            <a:r>
              <a:rPr lang="de-DE" dirty="0"/>
              <a:t>Phase: noch nicht begonnen</a:t>
            </a:r>
          </a:p>
          <a:p>
            <a:r>
              <a:rPr lang="de-DE" dirty="0"/>
              <a:t>Auftrag nicht abgeschlossen</a:t>
            </a:r>
          </a:p>
        </p:txBody>
      </p:sp>
      <p:pic>
        <p:nvPicPr>
          <p:cNvPr id="12" name="Grafik 11">
            <a:hlinkClick r:id="rId13" action="ppaction://hlinksldjump"/>
            <a:extLst>
              <a:ext uri="{FF2B5EF4-FFF2-40B4-BE49-F238E27FC236}">
                <a16:creationId xmlns:a16="http://schemas.microsoft.com/office/drawing/2014/main" id="{915AAA40-18C6-4311-8F4C-7AE6FF32A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8277" y="5662243"/>
            <a:ext cx="2778736" cy="583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hlinkClick r:id="rId15" action="ppaction://hlinksldjump"/>
            <a:extLst>
              <a:ext uri="{FF2B5EF4-FFF2-40B4-BE49-F238E27FC236}">
                <a16:creationId xmlns:a16="http://schemas.microsoft.com/office/drawing/2014/main" id="{FC8174E8-0C1A-4C3B-B9A0-9B98B7F5D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39891" y="5678215"/>
            <a:ext cx="2768139" cy="582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34771" y="2489906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18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82806" y="1319578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0419" y="1400492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32469" y="1749554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22136" y="4334221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1080" y="1624260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50540" y="3320774"/>
            <a:ext cx="2663613" cy="10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2693" y="595520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601304" y="1574634"/>
            <a:ext cx="6457346" cy="31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Logistik &gt; </a:t>
            </a:r>
            <a:r>
              <a:rPr lang="de-DE" dirty="0" err="1"/>
              <a:t>EditOrder</a:t>
            </a:r>
            <a:endParaRPr lang="de-DE" dirty="0"/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sp>
        <p:nvSpPr>
          <p:cNvPr id="52" name="Content Placeholder 2">
            <a:hlinkClick r:id="rId13" action="ppaction://hlinksldjump"/>
            <a:extLst>
              <a:ext uri="{FF2B5EF4-FFF2-40B4-BE49-F238E27FC236}">
                <a16:creationId xmlns:a16="http://schemas.microsoft.com/office/drawing/2014/main" id="{E62E58B1-38E7-46C3-8C98-4801AE0CFC4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C71733-05AF-4B9E-8067-5D4121C25860}"/>
              </a:ext>
            </a:extLst>
          </p:cNvPr>
          <p:cNvSpPr/>
          <p:nvPr/>
        </p:nvSpPr>
        <p:spPr>
          <a:xfrm>
            <a:off x="3467510" y="1900285"/>
            <a:ext cx="8505092" cy="4676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7141AD4-9B52-402B-A51D-F264758C5FB9}"/>
              </a:ext>
            </a:extLst>
          </p:cNvPr>
          <p:cNvSpPr txBox="1"/>
          <p:nvPr/>
        </p:nvSpPr>
        <p:spPr>
          <a:xfrm>
            <a:off x="7923157" y="2198246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At Risk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9DCDE4-D7E1-4C14-8F16-A8448CA728CC}"/>
              </a:ext>
            </a:extLst>
          </p:cNvPr>
          <p:cNvSpPr txBox="1"/>
          <p:nvPr/>
        </p:nvSpPr>
        <p:spPr>
          <a:xfrm>
            <a:off x="3798277" y="2181089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Auftragsnummer: 2 Firma: B </a:t>
            </a:r>
          </a:p>
        </p:txBody>
      </p:sp>
      <p:pic>
        <p:nvPicPr>
          <p:cNvPr id="12" name="Grafik 11">
            <a:hlinkClick r:id="rId14" action="ppaction://hlinksldjump"/>
            <a:extLst>
              <a:ext uri="{FF2B5EF4-FFF2-40B4-BE49-F238E27FC236}">
                <a16:creationId xmlns:a16="http://schemas.microsoft.com/office/drawing/2014/main" id="{915AAA40-18C6-4311-8F4C-7AE6FF32A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8277" y="5662243"/>
            <a:ext cx="2778736" cy="5831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9D96CF8-1BAC-4D59-890A-8B3FE947F996}"/>
              </a:ext>
            </a:extLst>
          </p:cNvPr>
          <p:cNvSpPr/>
          <p:nvPr/>
        </p:nvSpPr>
        <p:spPr>
          <a:xfrm>
            <a:off x="7398290" y="2901094"/>
            <a:ext cx="2131531" cy="294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5FDAA33-004A-4713-88DE-C4A2C16C49F1}"/>
              </a:ext>
            </a:extLst>
          </p:cNvPr>
          <p:cNvSpPr/>
          <p:nvPr/>
        </p:nvSpPr>
        <p:spPr>
          <a:xfrm>
            <a:off x="7383502" y="3391525"/>
            <a:ext cx="2131531" cy="329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44798A9-A360-40C4-9A5E-30008BDDFCB8}"/>
              </a:ext>
            </a:extLst>
          </p:cNvPr>
          <p:cNvSpPr/>
          <p:nvPr/>
        </p:nvSpPr>
        <p:spPr>
          <a:xfrm>
            <a:off x="7392426" y="3760004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56AE9B5-26F7-4D4B-9DC2-C5680AE66985}"/>
              </a:ext>
            </a:extLst>
          </p:cNvPr>
          <p:cNvSpPr/>
          <p:nvPr/>
        </p:nvSpPr>
        <p:spPr>
          <a:xfrm>
            <a:off x="7383503" y="4044889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C39079C-F0C9-4FE9-ACA7-21F5EB5719D5}"/>
              </a:ext>
            </a:extLst>
          </p:cNvPr>
          <p:cNvSpPr/>
          <p:nvPr/>
        </p:nvSpPr>
        <p:spPr>
          <a:xfrm>
            <a:off x="7353259" y="4546936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64ABFC0-C12C-4383-9B8D-5F8438CD739B}"/>
              </a:ext>
            </a:extLst>
          </p:cNvPr>
          <p:cNvSpPr/>
          <p:nvPr/>
        </p:nvSpPr>
        <p:spPr>
          <a:xfrm>
            <a:off x="7383504" y="4865814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C46E4F-9437-42D0-81CD-A4028D6155DD}"/>
              </a:ext>
            </a:extLst>
          </p:cNvPr>
          <p:cNvSpPr txBox="1"/>
          <p:nvPr/>
        </p:nvSpPr>
        <p:spPr>
          <a:xfrm>
            <a:off x="3796546" y="2866806"/>
            <a:ext cx="6013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Firma: 				B</a:t>
            </a:r>
          </a:p>
          <a:p>
            <a:endParaRPr lang="de-DE" dirty="0"/>
          </a:p>
          <a:p>
            <a:r>
              <a:rPr lang="de-DE" dirty="0" err="1"/>
              <a:t>Steinart</a:t>
            </a:r>
            <a:r>
              <a:rPr lang="de-DE" dirty="0"/>
              <a:t>: 				Granitstein</a:t>
            </a:r>
          </a:p>
          <a:p>
            <a:r>
              <a:rPr lang="de-DE" dirty="0"/>
              <a:t>Menge: 				200</a:t>
            </a:r>
          </a:p>
          <a:p>
            <a:r>
              <a:rPr lang="de-DE" dirty="0"/>
              <a:t>Preis:				 12</a:t>
            </a:r>
          </a:p>
          <a:p>
            <a:endParaRPr lang="de-DE" dirty="0"/>
          </a:p>
          <a:p>
            <a:r>
              <a:rPr lang="de-DE" dirty="0"/>
              <a:t>Lieferdatum:			01.10.2020</a:t>
            </a:r>
          </a:p>
          <a:p>
            <a:r>
              <a:rPr lang="de-DE" dirty="0"/>
              <a:t>Phase: 				noch nicht begonnen</a:t>
            </a:r>
          </a:p>
          <a:p>
            <a:r>
              <a:rPr lang="de-DE" dirty="0"/>
              <a:t>Auftrag nicht abgeschlossen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5EB5B-F02F-4E07-A744-771B1D6D32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5282" y="5656381"/>
            <a:ext cx="2661657" cy="621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24360" y="2352267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18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72395" y="1181939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40008" y="1262853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2058" y="1611915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11725" y="4196582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0669" y="1486621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40129" y="3183135"/>
            <a:ext cx="2663613" cy="10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2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2693" y="595520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601304" y="1574634"/>
            <a:ext cx="6457346" cy="31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Logistik &gt; </a:t>
            </a:r>
            <a:r>
              <a:rPr lang="de-DE" dirty="0" err="1"/>
              <a:t>ShowOrder</a:t>
            </a:r>
            <a:endParaRPr lang="de-DE" dirty="0"/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sp>
        <p:nvSpPr>
          <p:cNvPr id="52" name="Content Placeholder 2">
            <a:hlinkClick r:id="rId13" action="ppaction://hlinksldjump"/>
            <a:extLst>
              <a:ext uri="{FF2B5EF4-FFF2-40B4-BE49-F238E27FC236}">
                <a16:creationId xmlns:a16="http://schemas.microsoft.com/office/drawing/2014/main" id="{E62E58B1-38E7-46C3-8C98-4801AE0CFC4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C71733-05AF-4B9E-8067-5D4121C25860}"/>
              </a:ext>
            </a:extLst>
          </p:cNvPr>
          <p:cNvSpPr/>
          <p:nvPr/>
        </p:nvSpPr>
        <p:spPr>
          <a:xfrm>
            <a:off x="3481754" y="1882294"/>
            <a:ext cx="8505092" cy="46767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7141AD4-9B52-402B-A51D-F264758C5FB9}"/>
              </a:ext>
            </a:extLst>
          </p:cNvPr>
          <p:cNvSpPr txBox="1"/>
          <p:nvPr/>
        </p:nvSpPr>
        <p:spPr>
          <a:xfrm>
            <a:off x="7923157" y="2198246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Overdue</a:t>
            </a:r>
            <a:endParaRPr lang="de-DE" dirty="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9DCDE4-D7E1-4C14-8F16-A8448CA728CC}"/>
              </a:ext>
            </a:extLst>
          </p:cNvPr>
          <p:cNvSpPr txBox="1"/>
          <p:nvPr/>
        </p:nvSpPr>
        <p:spPr>
          <a:xfrm>
            <a:off x="3798277" y="2181089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Auftragsnummer: 3 Firma: C 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C46E4F-9437-42D0-81CD-A4028D6155DD}"/>
              </a:ext>
            </a:extLst>
          </p:cNvPr>
          <p:cNvSpPr txBox="1"/>
          <p:nvPr/>
        </p:nvSpPr>
        <p:spPr>
          <a:xfrm>
            <a:off x="3798277" y="2826141"/>
            <a:ext cx="44329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Firma: C</a:t>
            </a:r>
          </a:p>
          <a:p>
            <a:endParaRPr lang="de-DE" dirty="0"/>
          </a:p>
          <a:p>
            <a:r>
              <a:rPr lang="de-DE" dirty="0" err="1"/>
              <a:t>Steinart</a:t>
            </a:r>
            <a:r>
              <a:rPr lang="de-DE" dirty="0"/>
              <a:t>: Granitstein</a:t>
            </a:r>
          </a:p>
          <a:p>
            <a:r>
              <a:rPr lang="de-DE" dirty="0"/>
              <a:t>Menge: 250</a:t>
            </a:r>
          </a:p>
          <a:p>
            <a:r>
              <a:rPr lang="de-DE" dirty="0"/>
              <a:t>Preis: 12</a:t>
            </a:r>
          </a:p>
          <a:p>
            <a:endParaRPr lang="de-DE" dirty="0"/>
          </a:p>
          <a:p>
            <a:r>
              <a:rPr lang="de-DE" dirty="0"/>
              <a:t>Lieferdatum: 01.19.2020</a:t>
            </a:r>
          </a:p>
          <a:p>
            <a:r>
              <a:rPr lang="de-DE" dirty="0"/>
              <a:t>Phase: Transport</a:t>
            </a:r>
          </a:p>
          <a:p>
            <a:r>
              <a:rPr lang="de-DE" dirty="0"/>
              <a:t>Auftrag nicht abgeschlossen</a:t>
            </a:r>
          </a:p>
        </p:txBody>
      </p:sp>
      <p:pic>
        <p:nvPicPr>
          <p:cNvPr id="12" name="Grafik 11">
            <a:hlinkClick r:id="rId13" action="ppaction://hlinksldjump"/>
            <a:extLst>
              <a:ext uri="{FF2B5EF4-FFF2-40B4-BE49-F238E27FC236}">
                <a16:creationId xmlns:a16="http://schemas.microsoft.com/office/drawing/2014/main" id="{915AAA40-18C6-4311-8F4C-7AE6FF32A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8277" y="5662243"/>
            <a:ext cx="2778736" cy="583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hlinkClick r:id="rId15" action="ppaction://hlinksldjump"/>
            <a:extLst>
              <a:ext uri="{FF2B5EF4-FFF2-40B4-BE49-F238E27FC236}">
                <a16:creationId xmlns:a16="http://schemas.microsoft.com/office/drawing/2014/main" id="{FC8174E8-0C1A-4C3B-B9A0-9B98B7F5D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39891" y="5678215"/>
            <a:ext cx="2768139" cy="582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1994" y="2364550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18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80029" y="1194222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47642" y="1275136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29692" y="1624198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19359" y="4208865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48303" y="1498904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47763" y="3195418"/>
            <a:ext cx="2663613" cy="10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2693" y="595520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601304" y="1574634"/>
            <a:ext cx="6457346" cy="31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Logistik &gt; </a:t>
            </a:r>
            <a:r>
              <a:rPr lang="de-DE" dirty="0" err="1"/>
              <a:t>EditOrder</a:t>
            </a:r>
            <a:endParaRPr lang="de-DE" dirty="0"/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sp>
        <p:nvSpPr>
          <p:cNvPr id="52" name="Content Placeholder 2">
            <a:hlinkClick r:id="rId13" action="ppaction://hlinksldjump"/>
            <a:extLst>
              <a:ext uri="{FF2B5EF4-FFF2-40B4-BE49-F238E27FC236}">
                <a16:creationId xmlns:a16="http://schemas.microsoft.com/office/drawing/2014/main" id="{E62E58B1-38E7-46C3-8C98-4801AE0CFC4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C71733-05AF-4B9E-8067-5D4121C25860}"/>
              </a:ext>
            </a:extLst>
          </p:cNvPr>
          <p:cNvSpPr/>
          <p:nvPr/>
        </p:nvSpPr>
        <p:spPr>
          <a:xfrm>
            <a:off x="3467510" y="1900285"/>
            <a:ext cx="8505092" cy="46767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7141AD4-9B52-402B-A51D-F264758C5FB9}"/>
              </a:ext>
            </a:extLst>
          </p:cNvPr>
          <p:cNvSpPr txBox="1"/>
          <p:nvPr/>
        </p:nvSpPr>
        <p:spPr>
          <a:xfrm>
            <a:off x="7923157" y="2198246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Overdue</a:t>
            </a:r>
            <a:endParaRPr lang="de-DE" dirty="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9DCDE4-D7E1-4C14-8F16-A8448CA728CC}"/>
              </a:ext>
            </a:extLst>
          </p:cNvPr>
          <p:cNvSpPr txBox="1"/>
          <p:nvPr/>
        </p:nvSpPr>
        <p:spPr>
          <a:xfrm>
            <a:off x="3798277" y="2181089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Auftragsnummer: 3 Firma: C </a:t>
            </a:r>
          </a:p>
        </p:txBody>
      </p:sp>
      <p:pic>
        <p:nvPicPr>
          <p:cNvPr id="12" name="Grafik 11">
            <a:hlinkClick r:id="rId14" action="ppaction://hlinksldjump"/>
            <a:extLst>
              <a:ext uri="{FF2B5EF4-FFF2-40B4-BE49-F238E27FC236}">
                <a16:creationId xmlns:a16="http://schemas.microsoft.com/office/drawing/2014/main" id="{915AAA40-18C6-4311-8F4C-7AE6FF32A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8277" y="5662243"/>
            <a:ext cx="2778736" cy="5831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9D96CF8-1BAC-4D59-890A-8B3FE947F996}"/>
              </a:ext>
            </a:extLst>
          </p:cNvPr>
          <p:cNvSpPr/>
          <p:nvPr/>
        </p:nvSpPr>
        <p:spPr>
          <a:xfrm>
            <a:off x="7398290" y="2901094"/>
            <a:ext cx="2131531" cy="294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5FDAA33-004A-4713-88DE-C4A2C16C49F1}"/>
              </a:ext>
            </a:extLst>
          </p:cNvPr>
          <p:cNvSpPr/>
          <p:nvPr/>
        </p:nvSpPr>
        <p:spPr>
          <a:xfrm>
            <a:off x="7383502" y="3391525"/>
            <a:ext cx="2131531" cy="329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44798A9-A360-40C4-9A5E-30008BDDFCB8}"/>
              </a:ext>
            </a:extLst>
          </p:cNvPr>
          <p:cNvSpPr/>
          <p:nvPr/>
        </p:nvSpPr>
        <p:spPr>
          <a:xfrm>
            <a:off x="7392426" y="3760004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56AE9B5-26F7-4D4B-9DC2-C5680AE66985}"/>
              </a:ext>
            </a:extLst>
          </p:cNvPr>
          <p:cNvSpPr/>
          <p:nvPr/>
        </p:nvSpPr>
        <p:spPr>
          <a:xfrm>
            <a:off x="7383503" y="4044889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C39079C-F0C9-4FE9-ACA7-21F5EB5719D5}"/>
              </a:ext>
            </a:extLst>
          </p:cNvPr>
          <p:cNvSpPr/>
          <p:nvPr/>
        </p:nvSpPr>
        <p:spPr>
          <a:xfrm>
            <a:off x="7353259" y="4546936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64ABFC0-C12C-4383-9B8D-5F8438CD739B}"/>
              </a:ext>
            </a:extLst>
          </p:cNvPr>
          <p:cNvSpPr/>
          <p:nvPr/>
        </p:nvSpPr>
        <p:spPr>
          <a:xfrm>
            <a:off x="7383504" y="4865814"/>
            <a:ext cx="2131531" cy="246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C46E4F-9437-42D0-81CD-A4028D6155DD}"/>
              </a:ext>
            </a:extLst>
          </p:cNvPr>
          <p:cNvSpPr txBox="1"/>
          <p:nvPr/>
        </p:nvSpPr>
        <p:spPr>
          <a:xfrm>
            <a:off x="3796546" y="2866806"/>
            <a:ext cx="6013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Firma: 				C</a:t>
            </a:r>
          </a:p>
          <a:p>
            <a:endParaRPr lang="de-DE" dirty="0"/>
          </a:p>
          <a:p>
            <a:r>
              <a:rPr lang="de-DE" dirty="0" err="1"/>
              <a:t>Steinart</a:t>
            </a:r>
            <a:r>
              <a:rPr lang="de-DE" dirty="0"/>
              <a:t>: 				Granitstein</a:t>
            </a:r>
          </a:p>
          <a:p>
            <a:r>
              <a:rPr lang="de-DE" dirty="0"/>
              <a:t>Menge: 				250</a:t>
            </a:r>
          </a:p>
          <a:p>
            <a:r>
              <a:rPr lang="de-DE" dirty="0"/>
              <a:t>Preis:				 12</a:t>
            </a:r>
          </a:p>
          <a:p>
            <a:endParaRPr lang="de-DE" dirty="0"/>
          </a:p>
          <a:p>
            <a:r>
              <a:rPr lang="de-DE" dirty="0"/>
              <a:t>Lieferdatum:			01.09.2020</a:t>
            </a:r>
          </a:p>
          <a:p>
            <a:r>
              <a:rPr lang="de-DE" dirty="0"/>
              <a:t>Phase: 				Transport</a:t>
            </a:r>
          </a:p>
          <a:p>
            <a:r>
              <a:rPr lang="de-DE" dirty="0"/>
              <a:t>Auftrag nicht abgeschlossen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5EB5B-F02F-4E07-A744-771B1D6D32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5282" y="5656381"/>
            <a:ext cx="2661657" cy="621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3360" y="2381147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18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21395" y="1210819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89008" y="1291733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71058" y="1640795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60725" y="4225462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89669" y="1515501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89129" y="3212015"/>
            <a:ext cx="2663613" cy="10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3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blau oben">
            <a:extLst>
              <a:ext uri="{FF2B5EF4-FFF2-40B4-BE49-F238E27FC236}">
                <a16:creationId xmlns:a16="http://schemas.microsoft.com/office/drawing/2014/main" id="{0285BB91-5410-4032-A0C8-A9049F8D0721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blau oben">
            <a:extLst>
              <a:ext uri="{FF2B5EF4-FFF2-40B4-BE49-F238E27FC236}">
                <a16:creationId xmlns:a16="http://schemas.microsoft.com/office/drawing/2014/main" id="{8E25FF77-D134-4017-A884-9FD214B07EDE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0342" y="5355848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-10342" y="1246961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hlinkClick r:id="rId3" action="ppaction://hlinksldjump"/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2050582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err="1">
                <a:solidFill>
                  <a:srgbClr val="0070C0"/>
                </a:solidFill>
              </a:rPr>
              <a:t>ToDo‘s</a:t>
            </a:r>
            <a:endParaRPr lang="de-DE" u="sng" dirty="0">
              <a:solidFill>
                <a:srgbClr val="0070C0"/>
              </a:solidFill>
            </a:endParaRPr>
          </a:p>
        </p:txBody>
      </p:sp>
      <p:sp>
        <p:nvSpPr>
          <p:cNvPr id="9" name="Content Placeholder 2">
            <a:hlinkClick r:id="rId4" action="ppaction://hlinksldjump"/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hlinkClick r:id="rId6" action="ppaction://hlinksldjump"/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hlinkClick r:id="rId7" action="ppaction://hlinksldjump"/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hlinkClick r:id="rId8" action="ppaction://hlinksldjump"/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4" name="Content Placeholder 2">
            <a:hlinkClick r:id="rId9" action="ppaction://hlinksldjump"/>
            <a:extLst>
              <a:ext uri="{FF2B5EF4-FFF2-40B4-BE49-F238E27FC236}">
                <a16:creationId xmlns:a16="http://schemas.microsoft.com/office/drawing/2014/main" id="{A722DA88-4127-4632-B56A-499AC17FAC4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DC6CAE4-E27A-4185-8D8C-0AA86CFC4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061" y="2372662"/>
            <a:ext cx="6009769" cy="80408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A8BA385-B689-4472-9873-7BBEE2128A26}"/>
              </a:ext>
            </a:extLst>
          </p:cNvPr>
          <p:cNvSpPr txBox="1"/>
          <p:nvPr/>
        </p:nvSpPr>
        <p:spPr>
          <a:xfrm>
            <a:off x="3408796" y="1915282"/>
            <a:ext cx="306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Sales KPI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1671287-2208-4CA3-82A4-5ACE9EF5AC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2793" y="3269958"/>
            <a:ext cx="3434029" cy="1600521"/>
          </a:xfrm>
          <a:prstGeom prst="rect">
            <a:avLst/>
          </a:prstGeom>
          <a:ln>
            <a:noFill/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BDAF6F5-5D93-4377-90A0-17DF6ECDA3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568" y="4919770"/>
            <a:ext cx="3434028" cy="166591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F45838D-9C90-4304-B9AD-A794D736C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0554" y="3297723"/>
            <a:ext cx="2483000" cy="3345296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4C725B5-8DA7-4C5B-B1C0-EB0851FA456B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A76B9C6-1F07-456A-B01F-96411FC7571F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5EA5D11-C504-4447-946F-5B7F531C48CB}"/>
              </a:ext>
            </a:extLst>
          </p:cNvPr>
          <p:cNvCxnSpPr>
            <a:cxnSpLocks/>
          </p:cNvCxnSpPr>
          <p:nvPr/>
        </p:nvCxnSpPr>
        <p:spPr>
          <a:xfrm>
            <a:off x="4481291" y="1585233"/>
            <a:ext cx="7553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E9D4DD-8D99-4783-924B-8DCC42D99977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2B004C-CD1A-4D41-B7A5-B14C06EDBD3B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63CB12B9-C9CE-45F1-99A2-D479D7B89FA8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Reporting</a:t>
            </a:r>
          </a:p>
        </p:txBody>
      </p:sp>
      <p:pic>
        <p:nvPicPr>
          <p:cNvPr id="35" name="Grafik 34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E290B0BD-9B51-4F34-958F-280D4F8FB3A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12838" cy="776306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6DFD1176-5393-457D-BB59-F9ECCDE529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sp>
        <p:nvSpPr>
          <p:cNvPr id="100" name="schließe einst richt">
            <a:extLst>
              <a:ext uri="{FF2B5EF4-FFF2-40B4-BE49-F238E27FC236}">
                <a16:creationId xmlns:a16="http://schemas.microsoft.com/office/drawing/2014/main" id="{952BA05C-698C-4E35-805B-32523A6318C1}"/>
              </a:ext>
            </a:extLst>
          </p:cNvPr>
          <p:cNvSpPr/>
          <p:nvPr/>
        </p:nvSpPr>
        <p:spPr>
          <a:xfrm>
            <a:off x="7343981" y="4319112"/>
            <a:ext cx="3238739" cy="865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schließe profil richt">
            <a:extLst>
              <a:ext uri="{FF2B5EF4-FFF2-40B4-BE49-F238E27FC236}">
                <a16:creationId xmlns:a16="http://schemas.microsoft.com/office/drawing/2014/main" id="{A5EABD5F-4298-4A67-AF7C-23E74C3A6CE5}"/>
              </a:ext>
            </a:extLst>
          </p:cNvPr>
          <p:cNvSpPr/>
          <p:nvPr/>
        </p:nvSpPr>
        <p:spPr>
          <a:xfrm>
            <a:off x="7197336" y="5348792"/>
            <a:ext cx="3434029" cy="769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_PersonLogo" descr="Benutzer">
            <a:extLst>
              <a:ext uri="{FF2B5EF4-FFF2-40B4-BE49-F238E27FC236}">
                <a16:creationId xmlns:a16="http://schemas.microsoft.com/office/drawing/2014/main" id="{CA6D1AC0-C541-4244-9754-39913825C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40" name="Grafik_Profil">
            <a:extLst>
              <a:ext uri="{FF2B5EF4-FFF2-40B4-BE49-F238E27FC236}">
                <a16:creationId xmlns:a16="http://schemas.microsoft.com/office/drawing/2014/main" id="{293AAD45-2B09-42AC-9E36-F0D2673A26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Grafik_Infobox">
            <a:hlinkClick r:id="rId19" action="ppaction://hlinksldjump"/>
            <a:extLst>
              <a:ext uri="{FF2B5EF4-FFF2-40B4-BE49-F238E27FC236}">
                <a16:creationId xmlns:a16="http://schemas.microsoft.com/office/drawing/2014/main" id="{85484A43-2444-45D1-9E3A-C81F5396D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Grafik_ProfilText">
            <a:extLst>
              <a:ext uri="{FF2B5EF4-FFF2-40B4-BE49-F238E27FC236}">
                <a16:creationId xmlns:a16="http://schemas.microsoft.com/office/drawing/2014/main" id="{2FFDF7C5-C676-4C0A-B3F2-0C8032F1B47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44" name="Grafik_EinstText">
            <a:extLst>
              <a:ext uri="{FF2B5EF4-FFF2-40B4-BE49-F238E27FC236}">
                <a16:creationId xmlns:a16="http://schemas.microsoft.com/office/drawing/2014/main" id="{3639E46D-BA84-465C-959B-E46BF58DC4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5" name="Grafik_CloseProfil">
            <a:extLst>
              <a:ext uri="{FF2B5EF4-FFF2-40B4-BE49-F238E27FC236}">
                <a16:creationId xmlns:a16="http://schemas.microsoft.com/office/drawing/2014/main" id="{110C17E4-A21A-41E2-AF76-C601B9C7D70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42" name="Grafik_Einst">
            <a:extLst>
              <a:ext uri="{FF2B5EF4-FFF2-40B4-BE49-F238E27FC236}">
                <a16:creationId xmlns:a16="http://schemas.microsoft.com/office/drawing/2014/main" id="{EB87D597-35A5-4380-8350-08C2560C1F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Grafik_CloseEinst">
            <a:extLst>
              <a:ext uri="{FF2B5EF4-FFF2-40B4-BE49-F238E27FC236}">
                <a16:creationId xmlns:a16="http://schemas.microsoft.com/office/drawing/2014/main" id="{CAF6D274-C809-4587-8296-D69D1A5FD1C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47" name="Content Placeholder 2">
            <a:hlinkClick r:id="rId25" action="ppaction://hlinksldjump"/>
            <a:extLst>
              <a:ext uri="{FF2B5EF4-FFF2-40B4-BE49-F238E27FC236}">
                <a16:creationId xmlns:a16="http://schemas.microsoft.com/office/drawing/2014/main" id="{8EE135CB-9544-4BD8-BD7E-FD507680B6A9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07765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  <p:bldP spid="100" grpId="2" animBg="1"/>
      <p:bldP spid="100" grpId="3" animBg="1"/>
      <p:bldP spid="97" grpId="0" animBg="1"/>
      <p:bldP spid="97" grpId="1" animBg="1"/>
      <p:bldP spid="97" grpId="2" animBg="1"/>
      <p:bldP spid="97" grpId="3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blau oben">
            <a:extLst>
              <a:ext uri="{FF2B5EF4-FFF2-40B4-BE49-F238E27FC236}">
                <a16:creationId xmlns:a16="http://schemas.microsoft.com/office/drawing/2014/main" id="{A35445C8-655E-42A2-8918-1492512A78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71701783-7A50-43A0-9D28-56B6E5EE021B}"/>
              </a:ext>
            </a:extLst>
          </p:cNvPr>
          <p:cNvSpPr/>
          <p:nvPr/>
        </p:nvSpPr>
        <p:spPr>
          <a:xfrm>
            <a:off x="21315" y="477759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ECECF-5164-4470-B2D2-27999D9975DD}"/>
              </a:ext>
            </a:extLst>
          </p:cNvPr>
          <p:cNvSpPr/>
          <p:nvPr/>
        </p:nvSpPr>
        <p:spPr>
          <a:xfrm>
            <a:off x="3406548" y="24814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Abrissgenehmigungen</a:t>
            </a:r>
          </a:p>
          <a:p>
            <a:endParaRPr lang="de-DE" dirty="0"/>
          </a:p>
          <a:p>
            <a:r>
              <a:rPr lang="de-DE" dirty="0"/>
              <a:t>Eigentumsgenehmigungen</a:t>
            </a:r>
          </a:p>
          <a:p>
            <a:endParaRPr lang="de-DE" dirty="0"/>
          </a:p>
          <a:p>
            <a:r>
              <a:rPr lang="de-DE" dirty="0"/>
              <a:t>Umweltgenehmigung</a:t>
            </a:r>
          </a:p>
          <a:p>
            <a:endParaRPr lang="de-DE" dirty="0"/>
          </a:p>
          <a:p>
            <a:r>
              <a:rPr lang="de-DE" dirty="0"/>
              <a:t>Verträge</a:t>
            </a:r>
          </a:p>
          <a:p>
            <a:endParaRPr lang="de-DE" dirty="0"/>
          </a:p>
          <a:p>
            <a:r>
              <a:rPr lang="de-DE" dirty="0"/>
              <a:t>Berechtigungen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F3AC8CB-69AE-4775-9E7D-17A0783C2091}"/>
              </a:ext>
            </a:extLst>
          </p:cNvPr>
          <p:cNvSpPr txBox="1"/>
          <p:nvPr/>
        </p:nvSpPr>
        <p:spPr>
          <a:xfrm>
            <a:off x="3408796" y="2026621"/>
            <a:ext cx="689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Hole dir deine Genehmigung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A233C09-B980-4E00-91F0-59FD0CC4A921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653EF57-D815-46B3-AB82-05B74B6CBF87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DC15B3B-8D9D-4758-BDB9-092D439A7AA1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9ED2F7C-3802-4127-957A-102BDA08CCA5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C51BA3D-947F-424A-A5BF-43128D58CEB5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48733CC4-00AB-4178-9C6B-66D211FB4BDA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Genehmigungen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8A378FD-FF5F-4A36-AD1F-3532D587E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41" name="Content Placeholder 2">
            <a:hlinkClick r:id="rId3" action="ppaction://hlinksldjump"/>
            <a:extLst>
              <a:ext uri="{FF2B5EF4-FFF2-40B4-BE49-F238E27FC236}">
                <a16:creationId xmlns:a16="http://schemas.microsoft.com/office/drawing/2014/main" id="{E161A672-BA33-440A-ADD7-BB90A1202AF2}"/>
              </a:ext>
            </a:extLst>
          </p:cNvPr>
          <p:cNvSpPr txBox="1">
            <a:spLocks/>
          </p:cNvSpPr>
          <p:nvPr/>
        </p:nvSpPr>
        <p:spPr>
          <a:xfrm>
            <a:off x="323409" y="2050582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err="1">
                <a:solidFill>
                  <a:srgbClr val="0070C0"/>
                </a:solidFill>
              </a:rPr>
              <a:t>ToDo‘s</a:t>
            </a:r>
            <a:endParaRPr lang="de-DE" u="sng" dirty="0">
              <a:solidFill>
                <a:srgbClr val="0070C0"/>
              </a:solidFill>
            </a:endParaRPr>
          </a:p>
        </p:txBody>
      </p:sp>
      <p:sp>
        <p:nvSpPr>
          <p:cNvPr id="42" name="Content Placeholder 2">
            <a:hlinkClick r:id="rId4" action="ppaction://hlinksldjump"/>
            <a:extLst>
              <a:ext uri="{FF2B5EF4-FFF2-40B4-BE49-F238E27FC236}">
                <a16:creationId xmlns:a16="http://schemas.microsoft.com/office/drawing/2014/main" id="{F4F641FF-D9F7-4593-AD0D-9EFE40D83AE3}"/>
              </a:ext>
            </a:extLst>
          </p:cNvPr>
          <p:cNvSpPr txBox="1">
            <a:spLocks/>
          </p:cNvSpPr>
          <p:nvPr/>
        </p:nvSpPr>
        <p:spPr>
          <a:xfrm>
            <a:off x="310230" y="2615724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E034A28-CC36-41BC-9FAA-6732DF889B73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4" name="Content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77DC7F7F-4B98-48B6-A489-D33023E6D8C5}"/>
              </a:ext>
            </a:extLst>
          </p:cNvPr>
          <p:cNvSpPr txBox="1">
            <a:spLocks/>
          </p:cNvSpPr>
          <p:nvPr/>
        </p:nvSpPr>
        <p:spPr>
          <a:xfrm>
            <a:off x="316064" y="381158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45" name="Content Placeholder 2">
            <a:hlinkClick r:id="rId6" action="ppaction://hlinksldjump"/>
            <a:extLst>
              <a:ext uri="{FF2B5EF4-FFF2-40B4-BE49-F238E27FC236}">
                <a16:creationId xmlns:a16="http://schemas.microsoft.com/office/drawing/2014/main" id="{1F67D98D-33BF-4DEF-8CDF-ACC4107F7DEC}"/>
              </a:ext>
            </a:extLst>
          </p:cNvPr>
          <p:cNvSpPr txBox="1">
            <a:spLocks/>
          </p:cNvSpPr>
          <p:nvPr/>
        </p:nvSpPr>
        <p:spPr>
          <a:xfrm>
            <a:off x="335552" y="4360852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46" name="Content Placeholder 2">
            <a:hlinkClick r:id="rId7" action="ppaction://hlinksldjump"/>
            <a:extLst>
              <a:ext uri="{FF2B5EF4-FFF2-40B4-BE49-F238E27FC236}">
                <a16:creationId xmlns:a16="http://schemas.microsoft.com/office/drawing/2014/main" id="{0112BB67-73C4-4867-8F2B-867C1552C4D5}"/>
              </a:ext>
            </a:extLst>
          </p:cNvPr>
          <p:cNvSpPr txBox="1">
            <a:spLocks/>
          </p:cNvSpPr>
          <p:nvPr/>
        </p:nvSpPr>
        <p:spPr>
          <a:xfrm>
            <a:off x="310230" y="3224387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Produktion</a:t>
            </a:r>
            <a:endParaRPr lang="de-DE" dirty="0"/>
          </a:p>
        </p:txBody>
      </p:sp>
      <p:sp>
        <p:nvSpPr>
          <p:cNvPr id="47" name="Content Placeholder 2">
            <a:hlinkClick r:id="rId9" action="ppaction://hlinksldjump"/>
            <a:extLst>
              <a:ext uri="{FF2B5EF4-FFF2-40B4-BE49-F238E27FC236}">
                <a16:creationId xmlns:a16="http://schemas.microsoft.com/office/drawing/2014/main" id="{011892F6-AC63-4422-BA12-58F39C69C289}"/>
              </a:ext>
            </a:extLst>
          </p:cNvPr>
          <p:cNvSpPr txBox="1">
            <a:spLocks/>
          </p:cNvSpPr>
          <p:nvPr/>
        </p:nvSpPr>
        <p:spPr>
          <a:xfrm>
            <a:off x="294814" y="482620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Genehmigungen</a:t>
            </a:r>
            <a:endParaRPr lang="de-DE" dirty="0"/>
          </a:p>
        </p:txBody>
      </p:sp>
      <p:sp>
        <p:nvSpPr>
          <p:cNvPr id="48" name="Oval 16">
            <a:extLst>
              <a:ext uri="{FF2B5EF4-FFF2-40B4-BE49-F238E27FC236}">
                <a16:creationId xmlns:a16="http://schemas.microsoft.com/office/drawing/2014/main" id="{5DBE2131-C5C3-4D78-8A51-410F6A4D09F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4D10AB6-1234-44A5-A97C-EEB14F63126E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0" name="Content Placeholder 2">
            <a:hlinkClick r:id="rId10" action="ppaction://hlinksldjump"/>
            <a:extLst>
              <a:ext uri="{FF2B5EF4-FFF2-40B4-BE49-F238E27FC236}">
                <a16:creationId xmlns:a16="http://schemas.microsoft.com/office/drawing/2014/main" id="{3D442D50-3F22-4998-83E3-5F9A2F674931}"/>
              </a:ext>
            </a:extLst>
          </p:cNvPr>
          <p:cNvSpPr txBox="1">
            <a:spLocks/>
          </p:cNvSpPr>
          <p:nvPr/>
        </p:nvSpPr>
        <p:spPr>
          <a:xfrm>
            <a:off x="294814" y="5361337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Reporting</a:t>
            </a:r>
            <a:endParaRPr lang="de-DE" dirty="0"/>
          </a:p>
        </p:txBody>
      </p:sp>
      <p:pic>
        <p:nvPicPr>
          <p:cNvPr id="52" name="Grafik 51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C086B621-472B-4D34-B099-80E20BD6A3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6CD7935-6203-4EA4-B39D-1FBE551FFF32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1" name="Grafik_PersonLogo" descr="Benutzer">
            <a:extLst>
              <a:ext uri="{FF2B5EF4-FFF2-40B4-BE49-F238E27FC236}">
                <a16:creationId xmlns:a16="http://schemas.microsoft.com/office/drawing/2014/main" id="{39280060-FBF7-42EF-8418-C150DAF242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2" name="Grafik_Profil">
            <a:extLst>
              <a:ext uri="{FF2B5EF4-FFF2-40B4-BE49-F238E27FC236}">
                <a16:creationId xmlns:a16="http://schemas.microsoft.com/office/drawing/2014/main" id="{0C6D9FE9-4B66-492E-8D64-0DB15A54FD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_Infobox">
            <a:hlinkClick r:id="rId16" action="ppaction://hlinksldjump"/>
            <a:extLst>
              <a:ext uri="{FF2B5EF4-FFF2-40B4-BE49-F238E27FC236}">
                <a16:creationId xmlns:a16="http://schemas.microsoft.com/office/drawing/2014/main" id="{58BB1928-B13D-42B5-8A5C-1AEF8D9F73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Grafik_ProfilText">
            <a:extLst>
              <a:ext uri="{FF2B5EF4-FFF2-40B4-BE49-F238E27FC236}">
                <a16:creationId xmlns:a16="http://schemas.microsoft.com/office/drawing/2014/main" id="{8A94B02C-2A8C-45F2-94BC-FF6A6D1D42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5" name="Grafik_EinstText">
            <a:extLst>
              <a:ext uri="{FF2B5EF4-FFF2-40B4-BE49-F238E27FC236}">
                <a16:creationId xmlns:a16="http://schemas.microsoft.com/office/drawing/2014/main" id="{056393E7-2AA2-4777-AE3A-35D3FD5635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36" name="Grafik_CloseProfil">
            <a:extLst>
              <a:ext uri="{FF2B5EF4-FFF2-40B4-BE49-F238E27FC236}">
                <a16:creationId xmlns:a16="http://schemas.microsoft.com/office/drawing/2014/main" id="{C895E850-C8F5-48E4-9EDE-6C2A363603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37" name="Grafik_Einst">
            <a:extLst>
              <a:ext uri="{FF2B5EF4-FFF2-40B4-BE49-F238E27FC236}">
                <a16:creationId xmlns:a16="http://schemas.microsoft.com/office/drawing/2014/main" id="{AF0FC781-9A69-4371-B051-E8728CAC154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fik_CloseEinst">
            <a:extLst>
              <a:ext uri="{FF2B5EF4-FFF2-40B4-BE49-F238E27FC236}">
                <a16:creationId xmlns:a16="http://schemas.microsoft.com/office/drawing/2014/main" id="{D7A0FF14-2A3E-4EB8-9EF8-78F7235CCF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3" name="Content Placeholder 2">
            <a:hlinkClick r:id="rId22" action="ppaction://hlinksldjump"/>
            <a:extLst>
              <a:ext uri="{FF2B5EF4-FFF2-40B4-BE49-F238E27FC236}">
                <a16:creationId xmlns:a16="http://schemas.microsoft.com/office/drawing/2014/main" id="{5B9D0020-9BEB-43EC-98D0-ECF6EF618A74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9001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blau oben">
            <a:extLst>
              <a:ext uri="{FF2B5EF4-FFF2-40B4-BE49-F238E27FC236}">
                <a16:creationId xmlns:a16="http://schemas.microsoft.com/office/drawing/2014/main" id="{DC000531-41FC-48C2-8AE8-DF6E7B797F04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418291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A7DDD0-A198-4D6B-B24B-622FA4D6E26E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A3D984-4E23-4B82-8ECD-C9F7DB7C7E4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1869C2-39D7-4143-8C54-05C43E1051E0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1878EA-E36E-456C-ABFF-3AF725B0F8D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8F8647D-AA79-4A33-B17B-7F0167BC6B99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C9EDC60-FEC6-4757-9FA9-AF5E6CD526A9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25" name="Content Placeholder 2">
            <a:hlinkClick r:id="rId6" action="ppaction://hlinksldjump"/>
            <a:extLst>
              <a:ext uri="{FF2B5EF4-FFF2-40B4-BE49-F238E27FC236}">
                <a16:creationId xmlns:a16="http://schemas.microsoft.com/office/drawing/2014/main" id="{F64E9C8F-4ECF-47F6-946C-9AFEE76AFF1F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E3426A-1FCB-4459-8CE9-A58C77F46E3E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F6876E-FDAA-4991-8520-289CE633A2EB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58CC25C-3D67-4B8F-BA60-6A6807F17F74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43A395B8-E5E1-4996-9290-7DF1F24A4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5170" y="2233562"/>
            <a:ext cx="914400" cy="914400"/>
          </a:xfrm>
          <a:prstGeom prst="rect">
            <a:avLst/>
          </a:prstGeom>
        </p:spPr>
      </p:pic>
      <p:pic>
        <p:nvPicPr>
          <p:cNvPr id="14" name="Graphic 13" descr="List">
            <a:extLst>
              <a:ext uri="{FF2B5EF4-FFF2-40B4-BE49-F238E27FC236}">
                <a16:creationId xmlns:a16="http://schemas.microsoft.com/office/drawing/2014/main" id="{F887B7A3-C1DC-4229-ABBF-C3C7E5994C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76463" y="2232298"/>
            <a:ext cx="914400" cy="9144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8E3961-C8D2-41F6-9A62-6A53F06279E2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2" action="ppaction://hlinksldjump"/>
              </a:rPr>
              <a:t>Reporting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51049DE-5087-4FB3-8FA3-1BA712F0D4DC}"/>
              </a:ext>
            </a:extLst>
          </p:cNvPr>
          <p:cNvSpPr txBox="1"/>
          <p:nvPr/>
        </p:nvSpPr>
        <p:spPr>
          <a:xfrm>
            <a:off x="4014602" y="1827825"/>
            <a:ext cx="21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Zeitmanagement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5316EBE-B1D7-4F0E-B59B-0E9AB93CC55B}"/>
              </a:ext>
            </a:extLst>
          </p:cNvPr>
          <p:cNvSpPr txBox="1"/>
          <p:nvPr/>
        </p:nvSpPr>
        <p:spPr>
          <a:xfrm>
            <a:off x="7935170" y="1833431"/>
            <a:ext cx="21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Training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271A49A-FBC0-4636-BF1F-6126FDD9D8BD}"/>
              </a:ext>
            </a:extLst>
          </p:cNvPr>
          <p:cNvSpPr txBox="1"/>
          <p:nvPr/>
        </p:nvSpPr>
        <p:spPr>
          <a:xfrm>
            <a:off x="6157329" y="1827825"/>
            <a:ext cx="21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Hierarchie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C58515B-FC62-4BED-BD79-884D6646B524}"/>
              </a:ext>
            </a:extLst>
          </p:cNvPr>
          <p:cNvSpPr txBox="1"/>
          <p:nvPr/>
        </p:nvSpPr>
        <p:spPr>
          <a:xfrm>
            <a:off x="9752622" y="1833376"/>
            <a:ext cx="21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Lizensen</a:t>
            </a:r>
            <a:r>
              <a:rPr lang="de-DE" b="1" dirty="0"/>
              <a:t> </a:t>
            </a:r>
          </a:p>
        </p:txBody>
      </p:sp>
      <p:pic>
        <p:nvPicPr>
          <p:cNvPr id="9" name="Grafik 8" descr="Stoppuhr">
            <a:extLst>
              <a:ext uri="{FF2B5EF4-FFF2-40B4-BE49-F238E27FC236}">
                <a16:creationId xmlns:a16="http://schemas.microsoft.com/office/drawing/2014/main" id="{4C19877F-9E9C-4B95-994A-9C1795A6EC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7725" y="2233562"/>
            <a:ext cx="914400" cy="914400"/>
          </a:xfrm>
          <a:prstGeom prst="rect">
            <a:avLst/>
          </a:prstGeom>
        </p:spPr>
      </p:pic>
      <p:pic>
        <p:nvPicPr>
          <p:cNvPr id="13" name="Grafik 12" descr="Hierarchie">
            <a:extLst>
              <a:ext uri="{FF2B5EF4-FFF2-40B4-BE49-F238E27FC236}">
                <a16:creationId xmlns:a16="http://schemas.microsoft.com/office/drawing/2014/main" id="{890BEEC0-6A8F-416C-9BA8-05B277B3B2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1838" y="2197157"/>
            <a:ext cx="914400" cy="914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E478307-4C8F-47A3-9DDF-23F68AFEEC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9528" y="3463249"/>
            <a:ext cx="5564135" cy="2782068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7D3F4A4-E7F1-48B1-90A7-5BBD7B61137A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4961A21-64D2-4655-AA8C-C122CE0740ED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13BEF0-AD1E-4F69-9CC9-A2C8CE28DA3B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8C3E148-9F31-433D-9B1F-3C3F9DFDEC6B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3092C31-B8ED-4BBE-8FE6-DFA89BB3120A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CF4CC7E5-61AE-4A08-A735-95B34492C697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Human Resources</a:t>
            </a:r>
          </a:p>
        </p:txBody>
      </p:sp>
      <p:pic>
        <p:nvPicPr>
          <p:cNvPr id="41" name="Grafik 40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9AA4F460-561A-4904-A45A-767A1768C79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60D2394B-8BF0-4844-9E3E-031F1E67AD91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44" name="Grafik_PersonLogo" descr="Benutzer">
            <a:extLst>
              <a:ext uri="{FF2B5EF4-FFF2-40B4-BE49-F238E27FC236}">
                <a16:creationId xmlns:a16="http://schemas.microsoft.com/office/drawing/2014/main" id="{EBA23E7D-DB81-472F-90F4-48FF6BF527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45" name="Grafik_Profil">
            <a:extLst>
              <a:ext uri="{FF2B5EF4-FFF2-40B4-BE49-F238E27FC236}">
                <a16:creationId xmlns:a16="http://schemas.microsoft.com/office/drawing/2014/main" id="{F0569940-825F-4249-8283-A750C7F371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Grafik_Infobox">
            <a:hlinkClick r:id="rId23" action="ppaction://hlinksldjump"/>
            <a:extLst>
              <a:ext uri="{FF2B5EF4-FFF2-40B4-BE49-F238E27FC236}">
                <a16:creationId xmlns:a16="http://schemas.microsoft.com/office/drawing/2014/main" id="{1B6B8197-2BCC-4E36-96F4-A77E3E4344C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Grafik_ProfilText">
            <a:extLst>
              <a:ext uri="{FF2B5EF4-FFF2-40B4-BE49-F238E27FC236}">
                <a16:creationId xmlns:a16="http://schemas.microsoft.com/office/drawing/2014/main" id="{F72FD6F7-D323-40EE-BA52-6D00E868797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48" name="Grafik_EinstText">
            <a:extLst>
              <a:ext uri="{FF2B5EF4-FFF2-40B4-BE49-F238E27FC236}">
                <a16:creationId xmlns:a16="http://schemas.microsoft.com/office/drawing/2014/main" id="{01FA9447-EF23-4D2E-96CE-FC6BF243A92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C16279A4-3A5C-420B-890A-B8B98B80822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51423B2E-994D-4D17-A48C-2BF0D219E26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5E2349D6-B6B7-4891-99BB-BA8082D98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2" name="Content Placeholder 2">
            <a:hlinkClick r:id="rId29" action="ppaction://hlinksldjump"/>
            <a:extLst>
              <a:ext uri="{FF2B5EF4-FFF2-40B4-BE49-F238E27FC236}">
                <a16:creationId xmlns:a16="http://schemas.microsoft.com/office/drawing/2014/main" id="{0D2882FA-5E77-4FF8-ADC9-D3683060CCBC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7454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blau oben">
            <a:extLst>
              <a:ext uri="{FF2B5EF4-FFF2-40B4-BE49-F238E27FC236}">
                <a16:creationId xmlns:a16="http://schemas.microsoft.com/office/drawing/2014/main" id="{26739961-BF9C-46ED-8BE8-8C318611CCE1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9407" y="3609167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14:cNvPr>
              <p14:cNvContentPartPr/>
              <p14:nvPr/>
            </p14:nvContentPartPr>
            <p14:xfrm>
              <a:off x="8160185" y="3477371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28FAB2-3EDA-4402-A3BC-484A7CFFE4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1185" y="34683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14:cNvPr>
              <p14:cNvContentPartPr/>
              <p14:nvPr/>
            </p14:nvContentPartPr>
            <p14:xfrm>
              <a:off x="7554513" y="379922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E5870A-03C1-4743-9939-0EDD53E20B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5873" y="37905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14:cNvPr>
              <p14:cNvContentPartPr/>
              <p14:nvPr/>
            </p14:nvContentPartPr>
            <p14:xfrm>
              <a:off x="6986433" y="377258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FA98F3-9401-4253-A53B-9C0217900F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77433" y="3763583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Graphic 50" descr="Box">
            <a:extLst>
              <a:ext uri="{FF2B5EF4-FFF2-40B4-BE49-F238E27FC236}">
                <a16:creationId xmlns:a16="http://schemas.microsoft.com/office/drawing/2014/main" id="{A53F39C6-8EF3-40E3-BACE-148FA61011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39538" y="2319217"/>
            <a:ext cx="620976" cy="6209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2F5B2C-7AA8-43BC-975F-A777E9D0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42" y="4785347"/>
            <a:ext cx="632766" cy="6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C6276B-EAA4-4F90-A45C-B30396F503EE}"/>
              </a:ext>
            </a:extLst>
          </p:cNvPr>
          <p:cNvSpPr txBox="1"/>
          <p:nvPr/>
        </p:nvSpPr>
        <p:spPr>
          <a:xfrm>
            <a:off x="7554513" y="1981683"/>
            <a:ext cx="2406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Orders</a:t>
            </a:r>
          </a:p>
          <a:p>
            <a:endParaRPr lang="de-DE" b="1" dirty="0"/>
          </a:p>
          <a:p>
            <a:r>
              <a:rPr lang="de-DE" dirty="0"/>
              <a:t>Open </a:t>
            </a:r>
            <a:r>
              <a:rPr lang="de-DE" dirty="0" err="1"/>
              <a:t>orders</a:t>
            </a:r>
            <a:endParaRPr lang="de-DE" dirty="0"/>
          </a:p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4144CC6-DB9C-400B-8DED-DF13D1D7AA51}"/>
              </a:ext>
            </a:extLst>
          </p:cNvPr>
          <p:cNvSpPr txBox="1"/>
          <p:nvPr/>
        </p:nvSpPr>
        <p:spPr>
          <a:xfrm>
            <a:off x="3600037" y="3887355"/>
            <a:ext cx="2406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Resources</a:t>
            </a:r>
          </a:p>
          <a:p>
            <a:endParaRPr lang="de-DE" b="1" dirty="0"/>
          </a:p>
          <a:p>
            <a:r>
              <a:rPr lang="de-DE" dirty="0" err="1"/>
              <a:t>Naphta</a:t>
            </a:r>
            <a:endParaRPr lang="de-DE" dirty="0"/>
          </a:p>
          <a:p>
            <a:r>
              <a:rPr lang="de-DE" dirty="0" err="1"/>
              <a:t>Bionaphta</a:t>
            </a:r>
            <a:endParaRPr lang="de-DE" dirty="0"/>
          </a:p>
          <a:p>
            <a:r>
              <a:rPr lang="de-DE" dirty="0"/>
              <a:t>Diesel</a:t>
            </a:r>
          </a:p>
          <a:p>
            <a:r>
              <a:rPr lang="de-DE" dirty="0" err="1"/>
              <a:t>Methane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1A621CB-5126-4975-ABCA-9CE4527A262B}"/>
              </a:ext>
            </a:extLst>
          </p:cNvPr>
          <p:cNvSpPr txBox="1"/>
          <p:nvPr/>
        </p:nvSpPr>
        <p:spPr>
          <a:xfrm>
            <a:off x="3600036" y="1956315"/>
            <a:ext cx="2406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Vehicles</a:t>
            </a:r>
            <a:endParaRPr lang="de-DE" b="1" dirty="0"/>
          </a:p>
          <a:p>
            <a:endParaRPr lang="de-DE" b="1" dirty="0"/>
          </a:p>
          <a:p>
            <a:r>
              <a:rPr lang="de-DE" dirty="0"/>
              <a:t>LKW</a:t>
            </a:r>
          </a:p>
          <a:p>
            <a:r>
              <a:rPr lang="de-DE" dirty="0"/>
              <a:t>PKW</a:t>
            </a:r>
          </a:p>
          <a:p>
            <a:r>
              <a:rPr lang="de-DE" dirty="0" err="1"/>
              <a:t>Excavator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 descr="LKW">
            <a:extLst>
              <a:ext uri="{FF2B5EF4-FFF2-40B4-BE49-F238E27FC236}">
                <a16:creationId xmlns:a16="http://schemas.microsoft.com/office/drawing/2014/main" id="{139DC66A-7991-492F-8DB5-503155C9A4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52227" y="2319217"/>
            <a:ext cx="525263" cy="525263"/>
          </a:xfrm>
          <a:prstGeom prst="rect">
            <a:avLst/>
          </a:prstGeom>
        </p:spPr>
      </p:pic>
      <p:pic>
        <p:nvPicPr>
          <p:cNvPr id="12" name="Grafik 11" descr="Bagger">
            <a:extLst>
              <a:ext uri="{FF2B5EF4-FFF2-40B4-BE49-F238E27FC236}">
                <a16:creationId xmlns:a16="http://schemas.microsoft.com/office/drawing/2014/main" id="{6ED51F7E-3A6E-46DD-90F3-A9C9628CD6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52228" y="2833478"/>
            <a:ext cx="525262" cy="525262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BEB8052-0524-4321-8632-F88FB2A9F49D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2" action="ppaction://hlinksldjump"/>
              </a:rPr>
              <a:t>Overview</a:t>
            </a: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7469E52-92F3-4642-B139-5F27B005AFE4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9BD1D0A-227D-4A76-A836-105520A4FB82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2BE8E16-B94A-4195-80AB-358B5F96F55C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43941A0-2889-4E74-ACDC-6A87530F7A9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4" action="ppaction://hlinksldjump"/>
              </a:rPr>
              <a:t>Betriebsmittel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DB7837F-4178-4F1A-86CA-28A16C7C5203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5" action="ppaction://hlinksldjump"/>
              </a:rPr>
              <a:t>HR</a:t>
            </a:r>
            <a:endParaRPr lang="de-DE" dirty="0"/>
          </a:p>
        </p:txBody>
      </p:sp>
      <p:sp>
        <p:nvSpPr>
          <p:cNvPr id="39" name="Content Placeholder 2">
            <a:hlinkClick r:id="rId26" action="ppaction://hlinksldjump"/>
            <a:extLst>
              <a:ext uri="{FF2B5EF4-FFF2-40B4-BE49-F238E27FC236}">
                <a16:creationId xmlns:a16="http://schemas.microsoft.com/office/drawing/2014/main" id="{70B79619-125D-4CD3-80C4-B7118BD1B1D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6" action="ppaction://hlinksldjump"/>
              </a:rPr>
              <a:t>Produktion</a:t>
            </a:r>
            <a:endParaRPr lang="de-DE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D8540CD-294E-4CCE-BE23-B293F2FA1656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7" action="ppaction://hlinksldjump"/>
              </a:rPr>
              <a:t>Genehmigungen</a:t>
            </a:r>
            <a:endParaRPr lang="de-DE" dirty="0"/>
          </a:p>
        </p:txBody>
      </p:sp>
      <p:sp>
        <p:nvSpPr>
          <p:cNvPr id="41" name="Oval 26">
            <a:extLst>
              <a:ext uri="{FF2B5EF4-FFF2-40B4-BE49-F238E27FC236}">
                <a16:creationId xmlns:a16="http://schemas.microsoft.com/office/drawing/2014/main" id="{65A00363-18A3-4212-AA82-B4BDE781BF2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262E87B-2DE6-4044-9BFB-C77FD77EA04A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B36B9AD-5B97-4779-8189-36B33A317D4B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8" action="ppaction://hlinksldjump"/>
              </a:rPr>
              <a:t>Reporting</a:t>
            </a:r>
            <a:endParaRPr lang="de-DE" dirty="0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D92FD41-1AF4-4FA4-B894-0A17A79C951B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D0E73E27-3D5B-494F-9840-1ECB1B59E8E9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41CC739-A5BF-444A-A38A-098BD5014661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F585EBFA-31FD-40D2-92B8-8CF76CED7DFB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8FFCB3AF-4622-4407-A8B4-4B4EF84E725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34E79EB0-A3AA-4E5B-BBCA-C4638CD03559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Betriebsmittel</a:t>
            </a:r>
          </a:p>
        </p:txBody>
      </p:sp>
      <p:pic>
        <p:nvPicPr>
          <p:cNvPr id="52" name="Grafik 51" descr="Ein Bild, das Spiel, Tisch enthält.&#10;&#10;Automatisch generierte Beschreibung">
            <a:hlinkClick r:id="rId22" action="ppaction://hlinksldjump"/>
            <a:extLst>
              <a:ext uri="{FF2B5EF4-FFF2-40B4-BE49-F238E27FC236}">
                <a16:creationId xmlns:a16="http://schemas.microsoft.com/office/drawing/2014/main" id="{EEE880C0-8848-4391-AE4C-153B476EB6A0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B8BC2475-79FF-4B9B-B054-4B5D67F1955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54" name="Grafik_PersonLogo" descr="Benutzer">
            <a:extLst>
              <a:ext uri="{FF2B5EF4-FFF2-40B4-BE49-F238E27FC236}">
                <a16:creationId xmlns:a16="http://schemas.microsoft.com/office/drawing/2014/main" id="{1B0A8371-EB89-4EBD-8285-06B91FCF117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55" name="Grafik_Profil">
            <a:extLst>
              <a:ext uri="{FF2B5EF4-FFF2-40B4-BE49-F238E27FC236}">
                <a16:creationId xmlns:a16="http://schemas.microsoft.com/office/drawing/2014/main" id="{C6263B2C-C203-4F5C-994A-9560B2A166B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Grafik_Infobox">
            <a:hlinkClick r:id="rId34" action="ppaction://hlinksldjump"/>
            <a:extLst>
              <a:ext uri="{FF2B5EF4-FFF2-40B4-BE49-F238E27FC236}">
                <a16:creationId xmlns:a16="http://schemas.microsoft.com/office/drawing/2014/main" id="{4301331A-40ED-4B01-BC5F-443819206ED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Grafik_ProfilText">
            <a:extLst>
              <a:ext uri="{FF2B5EF4-FFF2-40B4-BE49-F238E27FC236}">
                <a16:creationId xmlns:a16="http://schemas.microsoft.com/office/drawing/2014/main" id="{5249F96F-1FEB-4713-ABF6-0EFBAF203C2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58" name="Grafik_EinstText">
            <a:extLst>
              <a:ext uri="{FF2B5EF4-FFF2-40B4-BE49-F238E27FC236}">
                <a16:creationId xmlns:a16="http://schemas.microsoft.com/office/drawing/2014/main" id="{7C18411B-4D21-45AD-839E-BAEACD7E9BD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59" name="Grafik_CloseProfil">
            <a:extLst>
              <a:ext uri="{FF2B5EF4-FFF2-40B4-BE49-F238E27FC236}">
                <a16:creationId xmlns:a16="http://schemas.microsoft.com/office/drawing/2014/main" id="{785B329D-2896-416D-A07F-1A120148BBA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60" name="Grafik_Einst">
            <a:extLst>
              <a:ext uri="{FF2B5EF4-FFF2-40B4-BE49-F238E27FC236}">
                <a16:creationId xmlns:a16="http://schemas.microsoft.com/office/drawing/2014/main" id="{46D5BB3B-D462-4467-AB11-4570519D8ED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Grafik_CloseEinst">
            <a:extLst>
              <a:ext uri="{FF2B5EF4-FFF2-40B4-BE49-F238E27FC236}">
                <a16:creationId xmlns:a16="http://schemas.microsoft.com/office/drawing/2014/main" id="{3CDFC29F-88F3-4CC5-83F8-5B36FC313F3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62" name="Content Placeholder 2">
            <a:hlinkClick r:id="rId40" action="ppaction://hlinksldjump"/>
            <a:extLst>
              <a:ext uri="{FF2B5EF4-FFF2-40B4-BE49-F238E27FC236}">
                <a16:creationId xmlns:a16="http://schemas.microsoft.com/office/drawing/2014/main" id="{1E05380B-D891-4C9E-9256-34A9412B98E5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428107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blau oben">
            <a:extLst>
              <a:ext uri="{FF2B5EF4-FFF2-40B4-BE49-F238E27FC236}">
                <a16:creationId xmlns:a16="http://schemas.microsoft.com/office/drawing/2014/main" id="{9256BE49-58DA-439C-B899-3862A9E59FB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3125206" y="1302010"/>
            <a:ext cx="2386540" cy="686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hlinkClick r:id="rId2" action="ppaction://hlinksldjump"/>
            <a:extLst>
              <a:ext uri="{FF2B5EF4-FFF2-40B4-BE49-F238E27FC236}">
                <a16:creationId xmlns:a16="http://schemas.microsoft.com/office/drawing/2014/main" id="{90AE23EE-C5BD-4A4E-A727-2111E7F4885F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General</a:t>
            </a:r>
          </a:p>
        </p:txBody>
      </p:sp>
      <p:sp>
        <p:nvSpPr>
          <p:cNvPr id="32" name="Rectangle 31">
            <a:hlinkClick r:id="rId3" action="ppaction://hlinksldjump"/>
            <a:extLst>
              <a:ext uri="{FF2B5EF4-FFF2-40B4-BE49-F238E27FC236}">
                <a16:creationId xmlns:a16="http://schemas.microsoft.com/office/drawing/2014/main" id="{C66433B8-9F6D-4EF5-B585-9E56E0A911BD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Weg </a:t>
            </a:r>
            <a:r>
              <a:rPr lang="de-DE" dirty="0">
                <a:hlinkClick r:id="rId3" action="ppaction://hlinksldjump"/>
              </a:rPr>
              <a:t>Optimierung</a:t>
            </a:r>
            <a:endParaRPr lang="de-DE" dirty="0"/>
          </a:p>
        </p:txBody>
      </p:sp>
      <p:sp>
        <p:nvSpPr>
          <p:cNvPr id="33" name="Rectangle 32">
            <a:hlinkClick r:id="rId4" action="ppaction://hlinksldjump"/>
            <a:extLst>
              <a:ext uri="{FF2B5EF4-FFF2-40B4-BE49-F238E27FC236}">
                <a16:creationId xmlns:a16="http://schemas.microsoft.com/office/drawing/2014/main" id="{D85272E0-88BA-4902-868C-136D0C84D080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 action="ppaction://hlinksldjump"/>
              </a:rPr>
              <a:t>Leerlaufintervalle</a:t>
            </a:r>
            <a:endParaRPr lang="de-D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14:cNvPr>
              <p14:cNvContentPartPr/>
              <p14:nvPr/>
            </p14:nvContentPartPr>
            <p14:xfrm>
              <a:off x="9711425" y="3942491"/>
              <a:ext cx="360" cy="5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1981514-3C60-4329-93C0-E4128932C4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425" y="3933491"/>
                <a:ext cx="1800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DB8CEC5-3AE9-400E-8A1C-324BC3EE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47" y="2060450"/>
            <a:ext cx="7273600" cy="46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nhaltsplatzhalter 16" descr="Ein Bild, das Baum enthält.&#10;&#10;Automatisch generierte Beschreibung">
            <a:extLst>
              <a:ext uri="{FF2B5EF4-FFF2-40B4-BE49-F238E27FC236}">
                <a16:creationId xmlns:a16="http://schemas.microsoft.com/office/drawing/2014/main" id="{D36F97FB-1706-4827-94A0-7AADCC138A2F}"/>
              </a:ext>
            </a:extLst>
          </p:cNvPr>
          <p:cNvPicPr>
            <a:picLocks noGrp="1"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61" y="3521606"/>
            <a:ext cx="3940463" cy="221651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03AC484-4A44-443E-99A3-4AE77481E909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15" action="ppaction://hlinksldjump"/>
              </a:rPr>
              <a:t>Overview</a:t>
            </a: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C5BAA4B-7BFE-46A2-8A0B-EC8C87564981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FE0ED79-0C92-4D41-A705-33DFEC160D61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6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C240F85-471A-4AEA-B6C6-F5D58D008A7E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51B8FA4-3DC4-4C02-95C1-21575F57CB5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7" action="ppaction://hlinksldjump"/>
              </a:rPr>
              <a:t>Betriebsmittel</a:t>
            </a: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270ED6C-2842-46D0-8778-F341CFFCF815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8" action="ppaction://hlinksldjump"/>
              </a:rPr>
              <a:t>HR</a:t>
            </a:r>
            <a:endParaRPr lang="de-DE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DE7C2810-6C3A-4534-AC1F-95CDCF49C7B9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" action="ppaction://hlinksldjump"/>
              </a:rPr>
              <a:t>Produktion</a:t>
            </a:r>
            <a:endParaRPr lang="de-DE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A1826E81-332E-4043-8CE4-0ADBE2798015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9" action="ppaction://hlinksldjump"/>
              </a:rPr>
              <a:t>Genehmigungen</a:t>
            </a:r>
            <a:endParaRPr lang="de-DE" dirty="0"/>
          </a:p>
        </p:txBody>
      </p:sp>
      <p:sp>
        <p:nvSpPr>
          <p:cNvPr id="50" name="Oval 26">
            <a:extLst>
              <a:ext uri="{FF2B5EF4-FFF2-40B4-BE49-F238E27FC236}">
                <a16:creationId xmlns:a16="http://schemas.microsoft.com/office/drawing/2014/main" id="{D2FA4735-721A-4EEC-A7CC-757248971397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EF3618F-FC97-463D-B5CB-049CF6EDE69C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670FC68-76EE-4598-A8DC-065494869F87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0" action="ppaction://hlinksldjump"/>
              </a:rPr>
              <a:t>Reporting</a:t>
            </a:r>
            <a:endParaRPr lang="de-DE" dirty="0"/>
          </a:p>
        </p:txBody>
      </p:sp>
      <p:pic>
        <p:nvPicPr>
          <p:cNvPr id="59" name="Grafik 58" descr="Ein Bild, das Spiel, Tisch enthält.&#10;&#10;Automatisch generierte Beschreibung">
            <a:hlinkClick r:id="rId15" action="ppaction://hlinksldjump"/>
            <a:extLst>
              <a:ext uri="{FF2B5EF4-FFF2-40B4-BE49-F238E27FC236}">
                <a16:creationId xmlns:a16="http://schemas.microsoft.com/office/drawing/2014/main" id="{DC9C744C-696F-41B9-AEC1-71E6B99556F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BE6766A-B360-467F-A679-AB8D37BAB1CB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6" name="Grafik_PersonLogo" descr="Benutzer">
            <a:extLst>
              <a:ext uri="{FF2B5EF4-FFF2-40B4-BE49-F238E27FC236}">
                <a16:creationId xmlns:a16="http://schemas.microsoft.com/office/drawing/2014/main" id="{FFAF6A48-E1E3-49E1-9919-29D002DFBE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7" name="Grafik_Profil">
            <a:extLst>
              <a:ext uri="{FF2B5EF4-FFF2-40B4-BE49-F238E27FC236}">
                <a16:creationId xmlns:a16="http://schemas.microsoft.com/office/drawing/2014/main" id="{F9A8A743-354D-46F6-B984-9304D1E317A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Grafik_Infobox">
            <a:hlinkClick r:id="rId26" action="ppaction://hlinksldjump"/>
            <a:extLst>
              <a:ext uri="{FF2B5EF4-FFF2-40B4-BE49-F238E27FC236}">
                <a16:creationId xmlns:a16="http://schemas.microsoft.com/office/drawing/2014/main" id="{FC2008BA-2B2B-44F6-ABEB-A7B31FD5224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Grafik_ProfilText">
            <a:extLst>
              <a:ext uri="{FF2B5EF4-FFF2-40B4-BE49-F238E27FC236}">
                <a16:creationId xmlns:a16="http://schemas.microsoft.com/office/drawing/2014/main" id="{2054F2AB-3E9F-46F9-931B-4BE22CF4B64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54" name="Grafik_EinstText">
            <a:extLst>
              <a:ext uri="{FF2B5EF4-FFF2-40B4-BE49-F238E27FC236}">
                <a16:creationId xmlns:a16="http://schemas.microsoft.com/office/drawing/2014/main" id="{896C5697-20DF-4E6D-A43C-3EC7C61D16A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55" name="Grafik_CloseProfil">
            <a:extLst>
              <a:ext uri="{FF2B5EF4-FFF2-40B4-BE49-F238E27FC236}">
                <a16:creationId xmlns:a16="http://schemas.microsoft.com/office/drawing/2014/main" id="{DF64F10D-6A4E-4DEC-9EB9-3B0EA99F75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6" name="Grafik_Einst">
            <a:extLst>
              <a:ext uri="{FF2B5EF4-FFF2-40B4-BE49-F238E27FC236}">
                <a16:creationId xmlns:a16="http://schemas.microsoft.com/office/drawing/2014/main" id="{6E59A27E-AE88-4DF5-BB60-EC62E30E1A7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Grafik_CloseEinst">
            <a:extLst>
              <a:ext uri="{FF2B5EF4-FFF2-40B4-BE49-F238E27FC236}">
                <a16:creationId xmlns:a16="http://schemas.microsoft.com/office/drawing/2014/main" id="{C98A9807-63F3-4D2D-B549-0E79F4A23A1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8" name="Content Placeholder 2">
            <a:hlinkClick r:id="rId32" action="ppaction://hlinksldjump"/>
            <a:extLst>
              <a:ext uri="{FF2B5EF4-FFF2-40B4-BE49-F238E27FC236}">
                <a16:creationId xmlns:a16="http://schemas.microsoft.com/office/drawing/2014/main" id="{14F5A753-5FF6-4E0D-822E-63380E758AA7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332235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F565-4156-4F6C-9798-493331DB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980A-AF79-4990-8F43-F9FB9351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13.09.2020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0364-5B6E-42CE-A924-5C4557FD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A3577-1021-4CC9-994E-AD8BFF2E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2</a:t>
            </a:fld>
            <a:endParaRPr lang="de-DE"/>
          </a:p>
        </p:txBody>
      </p:sp>
      <p:pic>
        <p:nvPicPr>
          <p:cNvPr id="11" name="Content Placeholder 10" descr="Construction worker">
            <a:extLst>
              <a:ext uri="{FF2B5EF4-FFF2-40B4-BE49-F238E27FC236}">
                <a16:creationId xmlns:a16="http://schemas.microsoft.com/office/drawing/2014/main" id="{30A76D37-9436-47E5-9F3A-E53A4DA61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7876" y="4298011"/>
            <a:ext cx="1588366" cy="1588366"/>
          </a:xfr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541FE1B-4329-4944-9141-C6DBFDBA4D1F}"/>
              </a:ext>
            </a:extLst>
          </p:cNvPr>
          <p:cNvSpPr/>
          <p:nvPr/>
        </p:nvSpPr>
        <p:spPr>
          <a:xfrm>
            <a:off x="4186745" y="2038019"/>
            <a:ext cx="3930327" cy="21825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will ein Echtzeitbild bekommen, wie es um meinen Steinbruch steht!</a:t>
            </a:r>
          </a:p>
        </p:txBody>
      </p:sp>
    </p:spTree>
    <p:extLst>
      <p:ext uri="{BB962C8B-B14F-4D97-AF65-F5344CB8AC3E}">
        <p14:creationId xmlns:p14="http://schemas.microsoft.com/office/powerpoint/2010/main" val="3005707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blau oben">
            <a:extLst>
              <a:ext uri="{FF2B5EF4-FFF2-40B4-BE49-F238E27FC236}">
                <a16:creationId xmlns:a16="http://schemas.microsoft.com/office/drawing/2014/main" id="{52BE8795-5512-4B2A-B67C-DC2DB100DE6F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tangle 39">
            <a:extLst>
              <a:ext uri="{FF2B5EF4-FFF2-40B4-BE49-F238E27FC236}">
                <a16:creationId xmlns:a16="http://schemas.microsoft.com/office/drawing/2014/main" id="{E54E0E0D-49E3-4558-81F7-3B171E77E66D}"/>
              </a:ext>
            </a:extLst>
          </p:cNvPr>
          <p:cNvSpPr/>
          <p:nvPr/>
        </p:nvSpPr>
        <p:spPr>
          <a:xfrm>
            <a:off x="5511745" y="1311462"/>
            <a:ext cx="3477491" cy="686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35763" y="2985824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Truck">
            <a:extLst>
              <a:ext uri="{FF2B5EF4-FFF2-40B4-BE49-F238E27FC236}">
                <a16:creationId xmlns:a16="http://schemas.microsoft.com/office/drawing/2014/main" id="{4E8419E4-6892-4E88-B8BE-0F613E47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1615" y="324506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14:cNvPr>
              <p14:cNvContentPartPr/>
              <p14:nvPr/>
            </p14:nvContentPartPr>
            <p14:xfrm>
              <a:off x="4518633" y="3000383"/>
              <a:ext cx="6951240" cy="140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4FD05A-98C5-4FA6-A3C5-AFCA4D54D5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9633" y="2991743"/>
                <a:ext cx="6968880" cy="141912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Grafik 2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B5A0DEE-3CF8-4766-89B2-77D5388215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69" y="2211287"/>
            <a:ext cx="7358565" cy="4139193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F742872-C957-42F0-B28E-933B0084EC33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16" action="ppaction://hlinksldjump"/>
              </a:rPr>
              <a:t>Overview</a:t>
            </a: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30D50B1-CF13-4A9C-BAD1-5653C06E32B7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3574A8-34F0-4A4B-8275-8C589C8CEAC5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7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79E3298-BDC8-44F1-B198-D26FDA776AC8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3034634-3E0E-4255-9219-F74AF271799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8" action="ppaction://hlinksldjump"/>
              </a:rPr>
              <a:t>Betriebsmittel</a:t>
            </a: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33404CE-D8BA-48E8-8852-CD3B90FC990E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9" action="ppaction://hlinksldjump"/>
              </a:rPr>
              <a:t>HR</a:t>
            </a:r>
            <a:endParaRPr lang="de-DE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3347110-650D-4C1E-BB31-5684DA3DF3D9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0" action="ppaction://hlinksldjump"/>
              </a:rPr>
              <a:t>Produktion</a:t>
            </a:r>
            <a:endParaRPr lang="de-DE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3AE83530-B78A-4DFE-9E47-FAFD2DDD1425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1" action="ppaction://hlinksldjump"/>
              </a:rPr>
              <a:t>Genehmigungen</a:t>
            </a:r>
            <a:endParaRPr lang="de-DE" dirty="0"/>
          </a:p>
        </p:txBody>
      </p:sp>
      <p:sp>
        <p:nvSpPr>
          <p:cNvPr id="50" name="Oval 26">
            <a:extLst>
              <a:ext uri="{FF2B5EF4-FFF2-40B4-BE49-F238E27FC236}">
                <a16:creationId xmlns:a16="http://schemas.microsoft.com/office/drawing/2014/main" id="{FEA26608-8B1C-4040-B98C-6BAFAB0D942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F498172-C867-45E5-8A14-78733A0963A3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295FB826-4477-45D8-BD4E-DEEB3FC56D37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2" action="ppaction://hlinksldjump"/>
              </a:rPr>
              <a:t>Reporting</a:t>
            </a:r>
            <a:endParaRPr lang="de-DE" dirty="0"/>
          </a:p>
        </p:txBody>
      </p:sp>
      <p:sp>
        <p:nvSpPr>
          <p:cNvPr id="53" name="Rectangle 30">
            <a:hlinkClick r:id="rId20" action="ppaction://hlinksldjump"/>
            <a:extLst>
              <a:ext uri="{FF2B5EF4-FFF2-40B4-BE49-F238E27FC236}">
                <a16:creationId xmlns:a16="http://schemas.microsoft.com/office/drawing/2014/main" id="{F8083AD6-DE8C-4055-86AF-49BBE233C75D}"/>
              </a:ext>
            </a:extLst>
          </p:cNvPr>
          <p:cNvSpPr/>
          <p:nvPr/>
        </p:nvSpPr>
        <p:spPr>
          <a:xfrm>
            <a:off x="3617109" y="1469660"/>
            <a:ext cx="1257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General</a:t>
            </a:r>
          </a:p>
        </p:txBody>
      </p:sp>
      <p:sp>
        <p:nvSpPr>
          <p:cNvPr id="54" name="Rectangle 31">
            <a:hlinkClick r:id="rId23" action="ppaction://hlinksldjump"/>
            <a:extLst>
              <a:ext uri="{FF2B5EF4-FFF2-40B4-BE49-F238E27FC236}">
                <a16:creationId xmlns:a16="http://schemas.microsoft.com/office/drawing/2014/main" id="{E751A909-E76A-4887-BD91-860AC8255FEF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Weg </a:t>
            </a:r>
            <a:r>
              <a:rPr lang="de-DE" dirty="0">
                <a:hlinkClick r:id="rId23" action="ppaction://hlinksldjump"/>
              </a:rPr>
              <a:t>Optimierung</a:t>
            </a:r>
            <a:endParaRPr lang="de-DE" dirty="0"/>
          </a:p>
        </p:txBody>
      </p:sp>
      <p:sp>
        <p:nvSpPr>
          <p:cNvPr id="55" name="Rectangle 32">
            <a:hlinkClick r:id="rId24" action="ppaction://hlinksldjump"/>
            <a:extLst>
              <a:ext uri="{FF2B5EF4-FFF2-40B4-BE49-F238E27FC236}">
                <a16:creationId xmlns:a16="http://schemas.microsoft.com/office/drawing/2014/main" id="{ED0401D4-F4D2-4640-8AF3-CEC763E32A49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4" action="ppaction://hlinksldjump"/>
              </a:rPr>
              <a:t>Leerlaufintervalle</a:t>
            </a:r>
            <a:endParaRPr lang="de-DE" dirty="0"/>
          </a:p>
        </p:txBody>
      </p:sp>
      <p:pic>
        <p:nvPicPr>
          <p:cNvPr id="57" name="Grafik 56" descr="Ein Bild, das Spiel, Tisch enthält.&#10;&#10;Automatisch generierte Beschreibung">
            <a:hlinkClick r:id="rId16" action="ppaction://hlinksldjump"/>
            <a:extLst>
              <a:ext uri="{FF2B5EF4-FFF2-40B4-BE49-F238E27FC236}">
                <a16:creationId xmlns:a16="http://schemas.microsoft.com/office/drawing/2014/main" id="{E2127DAE-1660-4D0B-8279-E5A17AC7259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6639BFF-2732-4294-B717-0BF053D6AFE3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2" name="Grafik_PersonLogo" descr="Benutzer">
            <a:extLst>
              <a:ext uri="{FF2B5EF4-FFF2-40B4-BE49-F238E27FC236}">
                <a16:creationId xmlns:a16="http://schemas.microsoft.com/office/drawing/2014/main" id="{02AB1005-CCA1-436A-86CF-9EFB86062AD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3" name="Grafik_Profil">
            <a:extLst>
              <a:ext uri="{FF2B5EF4-FFF2-40B4-BE49-F238E27FC236}">
                <a16:creationId xmlns:a16="http://schemas.microsoft.com/office/drawing/2014/main" id="{2113204A-8CBB-45C4-8406-EC77871FEB7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Grafik_Infobox">
            <a:hlinkClick r:id="rId30" action="ppaction://hlinksldjump"/>
            <a:extLst>
              <a:ext uri="{FF2B5EF4-FFF2-40B4-BE49-F238E27FC236}">
                <a16:creationId xmlns:a16="http://schemas.microsoft.com/office/drawing/2014/main" id="{5F446487-44C8-41C3-BB7F-C6C149EB2C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Grafik_ProfilText">
            <a:extLst>
              <a:ext uri="{FF2B5EF4-FFF2-40B4-BE49-F238E27FC236}">
                <a16:creationId xmlns:a16="http://schemas.microsoft.com/office/drawing/2014/main" id="{0EDD2EE7-9228-4749-800E-E4F841F9249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9" name="Grafik_EinstText">
            <a:extLst>
              <a:ext uri="{FF2B5EF4-FFF2-40B4-BE49-F238E27FC236}">
                <a16:creationId xmlns:a16="http://schemas.microsoft.com/office/drawing/2014/main" id="{ECE5FD78-D286-409D-8B30-36CFD5A0936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0" name="Grafik_CloseProfil">
            <a:extLst>
              <a:ext uri="{FF2B5EF4-FFF2-40B4-BE49-F238E27FC236}">
                <a16:creationId xmlns:a16="http://schemas.microsoft.com/office/drawing/2014/main" id="{A96A787F-C982-41F4-AB69-2291BFC34AD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41" name="Grafik_Einst">
            <a:extLst>
              <a:ext uri="{FF2B5EF4-FFF2-40B4-BE49-F238E27FC236}">
                <a16:creationId xmlns:a16="http://schemas.microsoft.com/office/drawing/2014/main" id="{577C81AC-CD12-42A8-8A7D-2CAD9DCC714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Grafik_CloseEinst">
            <a:extLst>
              <a:ext uri="{FF2B5EF4-FFF2-40B4-BE49-F238E27FC236}">
                <a16:creationId xmlns:a16="http://schemas.microsoft.com/office/drawing/2014/main" id="{CAF11A27-0A85-40B1-A2E3-1D807A79AF9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9" name="Content Placeholder 2">
            <a:hlinkClick r:id="rId36" action="ppaction://hlinksldjump"/>
            <a:extLst>
              <a:ext uri="{FF2B5EF4-FFF2-40B4-BE49-F238E27FC236}">
                <a16:creationId xmlns:a16="http://schemas.microsoft.com/office/drawing/2014/main" id="{7C24DCC9-420B-4B61-B1BB-6E9C00460DE2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334499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blau oben">
            <a:extLst>
              <a:ext uri="{FF2B5EF4-FFF2-40B4-BE49-F238E27FC236}">
                <a16:creationId xmlns:a16="http://schemas.microsoft.com/office/drawing/2014/main" id="{D3780C1F-126A-4D01-A6FD-94B87D4B6FB0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3BB7AE-40CC-40B4-B8A3-32D1D7DBE024}"/>
              </a:ext>
            </a:extLst>
          </p:cNvPr>
          <p:cNvSpPr/>
          <p:nvPr/>
        </p:nvSpPr>
        <p:spPr>
          <a:xfrm>
            <a:off x="9024299" y="1266092"/>
            <a:ext cx="3159356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297127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4A31FC-1E4A-41F0-BFE1-CE75C97AF576}"/>
              </a:ext>
            </a:extLst>
          </p:cNvPr>
          <p:cNvCxnSpPr>
            <a:cxnSpLocks/>
          </p:cNvCxnSpPr>
          <p:nvPr/>
        </p:nvCxnSpPr>
        <p:spPr>
          <a:xfrm flipH="1">
            <a:off x="3125206" y="2028689"/>
            <a:ext cx="9066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0E84C2-536B-4A59-8EB3-8146EEE716F7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BFF583-FACF-4C5D-BDEA-522ABD8569D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C1446703-8FF9-4B00-8BC4-1A249F30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04" y="2182226"/>
            <a:ext cx="7826644" cy="4454592"/>
          </a:xfrm>
          <a:prstGeom prst="rect">
            <a:avLst/>
          </a:prstGeom>
        </p:spPr>
      </p:pic>
      <p:sp>
        <p:nvSpPr>
          <p:cNvPr id="37" name="Rectangle 30">
            <a:hlinkClick r:id="rId3" action="ppaction://hlinksldjump"/>
            <a:extLst>
              <a:ext uri="{FF2B5EF4-FFF2-40B4-BE49-F238E27FC236}">
                <a16:creationId xmlns:a16="http://schemas.microsoft.com/office/drawing/2014/main" id="{9BEF13FF-FA14-4F4A-8025-F789C0868D8B}"/>
              </a:ext>
            </a:extLst>
          </p:cNvPr>
          <p:cNvSpPr/>
          <p:nvPr/>
        </p:nvSpPr>
        <p:spPr>
          <a:xfrm>
            <a:off x="3617109" y="1469660"/>
            <a:ext cx="1257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General</a:t>
            </a:r>
          </a:p>
        </p:txBody>
      </p:sp>
      <p:sp>
        <p:nvSpPr>
          <p:cNvPr id="39" name="Rectangle 31">
            <a:hlinkClick r:id="rId4" action="ppaction://hlinksldjump"/>
            <a:extLst>
              <a:ext uri="{FF2B5EF4-FFF2-40B4-BE49-F238E27FC236}">
                <a16:creationId xmlns:a16="http://schemas.microsoft.com/office/drawing/2014/main" id="{C0ED4C77-69BC-414A-AF03-8478513C0863}"/>
              </a:ext>
            </a:extLst>
          </p:cNvPr>
          <p:cNvSpPr/>
          <p:nvPr/>
        </p:nvSpPr>
        <p:spPr>
          <a:xfrm>
            <a:off x="6544693" y="1426358"/>
            <a:ext cx="18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</a:rPr>
              <a:t>Weg </a:t>
            </a:r>
            <a:r>
              <a:rPr lang="de-DE" dirty="0">
                <a:hlinkClick r:id="rId4" action="ppaction://hlinksldjump"/>
              </a:rPr>
              <a:t>Optimierung</a:t>
            </a:r>
            <a:endParaRPr lang="de-DE" dirty="0"/>
          </a:p>
        </p:txBody>
      </p:sp>
      <p:sp>
        <p:nvSpPr>
          <p:cNvPr id="41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5FCDB295-C6F4-488A-8F75-558979C11314}"/>
              </a:ext>
            </a:extLst>
          </p:cNvPr>
          <p:cNvSpPr/>
          <p:nvPr/>
        </p:nvSpPr>
        <p:spPr>
          <a:xfrm>
            <a:off x="9713109" y="1455547"/>
            <a:ext cx="18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5" action="ppaction://hlinksldjump"/>
              </a:rPr>
              <a:t>Leerlaufintervalle</a:t>
            </a:r>
            <a:endParaRPr lang="de-DE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BABDDFB-4119-4AF8-890D-DBE71FC0B1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6" action="ppaction://hlinksldjump"/>
              </a:rPr>
              <a:t>Overview</a:t>
            </a: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680D202-8300-4ACC-939F-59FE7B609595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ABE419E-5965-475A-AED2-E94B786CD5D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8224C56-A41B-4C3E-B76C-2FEB81D2F07A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0D708AC-35B9-43E2-BBDF-A22D097500E1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Betriebsmittel</a:t>
            </a: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0432575-C601-4E8F-8A7E-D1D988C7B219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HR</a:t>
            </a:r>
            <a:endParaRPr lang="de-DE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5FD64E7-02F5-467C-B225-B48E68197E2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Produktion</a:t>
            </a:r>
            <a:endParaRPr lang="de-DE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A6174C93-D3CA-47BE-9991-239927801237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Genehmigungen</a:t>
            </a:r>
            <a:endParaRPr lang="de-DE" dirty="0"/>
          </a:p>
        </p:txBody>
      </p:sp>
      <p:sp>
        <p:nvSpPr>
          <p:cNvPr id="50" name="Oval 26">
            <a:extLst>
              <a:ext uri="{FF2B5EF4-FFF2-40B4-BE49-F238E27FC236}">
                <a16:creationId xmlns:a16="http://schemas.microsoft.com/office/drawing/2014/main" id="{288D2479-95CD-44A5-991B-5B599A561245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5BDF244-B6F4-4663-AFF3-0806E6B9CE32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7A7B1AD-97BC-436D-B0D6-1A565632421D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1" action="ppaction://hlinksldjump"/>
              </a:rPr>
              <a:t>Reporting</a:t>
            </a:r>
            <a:endParaRPr lang="de-DE" dirty="0"/>
          </a:p>
        </p:txBody>
      </p:sp>
      <p:pic>
        <p:nvPicPr>
          <p:cNvPr id="53" name="Grafik 52" descr="Ein Bild, das Spiel, Tisch enthält.&#10;&#10;Automatisch generierte Beschreibung">
            <a:hlinkClick r:id="rId6" action="ppaction://hlinksldjump"/>
            <a:extLst>
              <a:ext uri="{FF2B5EF4-FFF2-40B4-BE49-F238E27FC236}">
                <a16:creationId xmlns:a16="http://schemas.microsoft.com/office/drawing/2014/main" id="{AAD3E56B-8D6B-494E-866F-20667C00F98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DB8B30F-D81A-4A47-95F6-07E85393FA05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8" name="Grafik_PersonLogo" descr="Benutzer">
            <a:extLst>
              <a:ext uri="{FF2B5EF4-FFF2-40B4-BE49-F238E27FC236}">
                <a16:creationId xmlns:a16="http://schemas.microsoft.com/office/drawing/2014/main" id="{C526264E-DD5B-44F6-B56D-3A1AFF0498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0" name="Grafik_Profil">
            <a:extLst>
              <a:ext uri="{FF2B5EF4-FFF2-40B4-BE49-F238E27FC236}">
                <a16:creationId xmlns:a16="http://schemas.microsoft.com/office/drawing/2014/main" id="{9338499E-22FE-4E1B-998B-73D51E39F2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_Infobox">
            <a:hlinkClick r:id="rId17" action="ppaction://hlinksldjump"/>
            <a:extLst>
              <a:ext uri="{FF2B5EF4-FFF2-40B4-BE49-F238E27FC236}">
                <a16:creationId xmlns:a16="http://schemas.microsoft.com/office/drawing/2014/main" id="{81AAD266-144D-4970-B316-297B87B043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_ProfilText">
            <a:extLst>
              <a:ext uri="{FF2B5EF4-FFF2-40B4-BE49-F238E27FC236}">
                <a16:creationId xmlns:a16="http://schemas.microsoft.com/office/drawing/2014/main" id="{3F6DB968-7946-4579-BB33-8CB9310CA0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3" name="Grafik_EinstText">
            <a:extLst>
              <a:ext uri="{FF2B5EF4-FFF2-40B4-BE49-F238E27FC236}">
                <a16:creationId xmlns:a16="http://schemas.microsoft.com/office/drawing/2014/main" id="{FDAFDB5A-3B51-4D5A-946C-CADA89CD5F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35" name="Grafik_CloseProfil">
            <a:extLst>
              <a:ext uri="{FF2B5EF4-FFF2-40B4-BE49-F238E27FC236}">
                <a16:creationId xmlns:a16="http://schemas.microsoft.com/office/drawing/2014/main" id="{F555B290-4EB5-44B7-8977-3EED5624899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36" name="Grafik_Einst">
            <a:extLst>
              <a:ext uri="{FF2B5EF4-FFF2-40B4-BE49-F238E27FC236}">
                <a16:creationId xmlns:a16="http://schemas.microsoft.com/office/drawing/2014/main" id="{F929FA90-EBBF-45B8-B1CD-5B336895F5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Grafik_CloseEinst">
            <a:extLst>
              <a:ext uri="{FF2B5EF4-FFF2-40B4-BE49-F238E27FC236}">
                <a16:creationId xmlns:a16="http://schemas.microsoft.com/office/drawing/2014/main" id="{17D28077-08A1-43C8-A800-5EBA7EA1EA7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5" name="Content Placeholder 2">
            <a:hlinkClick r:id="rId23" action="ppaction://hlinksldjump"/>
            <a:extLst>
              <a:ext uri="{FF2B5EF4-FFF2-40B4-BE49-F238E27FC236}">
                <a16:creationId xmlns:a16="http://schemas.microsoft.com/office/drawing/2014/main" id="{EB8E6060-99EE-4E85-AA88-74BF4C8AADB2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  <p:pic>
        <p:nvPicPr>
          <p:cNvPr id="59" name="Grafik_Infobox">
            <a:hlinkClick r:id="rId17" action="ppaction://hlinksldjump"/>
            <a:extLst>
              <a:ext uri="{FF2B5EF4-FFF2-40B4-BE49-F238E27FC236}">
                <a16:creationId xmlns:a16="http://schemas.microsoft.com/office/drawing/2014/main" id="{D8D74BE8-CE11-472A-8AA5-983366C8C1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39053" y="1089507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Grafik_ProfilText">
            <a:extLst>
              <a:ext uri="{FF2B5EF4-FFF2-40B4-BE49-F238E27FC236}">
                <a16:creationId xmlns:a16="http://schemas.microsoft.com/office/drawing/2014/main" id="{24618E67-F560-48F1-9783-73737785E1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06666" y="1170421"/>
            <a:ext cx="2666945" cy="410237"/>
          </a:xfrm>
          <a:prstGeom prst="rect">
            <a:avLst/>
          </a:prstGeom>
        </p:spPr>
      </p:pic>
      <p:pic>
        <p:nvPicPr>
          <p:cNvPr id="61" name="Grafik_EinstText">
            <a:extLst>
              <a:ext uri="{FF2B5EF4-FFF2-40B4-BE49-F238E27FC236}">
                <a16:creationId xmlns:a16="http://schemas.microsoft.com/office/drawing/2014/main" id="{81DC62D1-F167-427F-A4A6-AC2ACC38AF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88716" y="1519483"/>
            <a:ext cx="2553029" cy="4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blau oben">
            <a:extLst>
              <a:ext uri="{FF2B5EF4-FFF2-40B4-BE49-F238E27FC236}">
                <a16:creationId xmlns:a16="http://schemas.microsoft.com/office/drawing/2014/main" id="{34361838-C9B6-4804-846F-5B1B23E844C7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7" y="2438761"/>
            <a:ext cx="3118331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5BB9F83-CEB4-4B97-93A6-B45E3F85F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0"/>
          <a:stretch/>
        </p:blipFill>
        <p:spPr>
          <a:xfrm>
            <a:off x="3747059" y="2301175"/>
            <a:ext cx="6317053" cy="428490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F09D8F6-5EE8-4406-8CC6-B85D1C0CB2AF}"/>
              </a:ext>
            </a:extLst>
          </p:cNvPr>
          <p:cNvSpPr/>
          <p:nvPr/>
        </p:nvSpPr>
        <p:spPr>
          <a:xfrm>
            <a:off x="5166053" y="3289469"/>
            <a:ext cx="1234747" cy="439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E4E520-EB61-4A0F-B6F9-9937D370C153}"/>
              </a:ext>
            </a:extLst>
          </p:cNvPr>
          <p:cNvSpPr txBox="1"/>
          <p:nvPr/>
        </p:nvSpPr>
        <p:spPr>
          <a:xfrm>
            <a:off x="5253735" y="3289469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3" action="ppaction://hlinksldjump"/>
              </a:rPr>
              <a:t>Press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  <a:hlinkClick r:id="rId3" action="ppaction://hlinksldjump"/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5548712" y="1273027"/>
            <a:ext cx="3403559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6731615" y="1425553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5" action="ppaction://hlinksldjump"/>
              </a:rPr>
              <a:t>Personal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EEA2AC-AB08-45B7-B8B3-A5C7224AB9FB}"/>
              </a:ext>
            </a:extLst>
          </p:cNvPr>
          <p:cNvSpPr/>
          <p:nvPr/>
        </p:nvSpPr>
        <p:spPr>
          <a:xfrm>
            <a:off x="9713109" y="1455547"/>
            <a:ext cx="805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 action="ppaction://hlinksldjump"/>
              </a:rPr>
              <a:t>To Dos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29F313-E17A-4700-98B7-36824D05593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25CDD66-FF33-44F2-9E75-28E77789A352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7" action="ppaction://hlinksldjump"/>
              </a:rPr>
              <a:t>Overview</a:t>
            </a:r>
            <a:endParaRPr lang="de-DE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2DE0576-49EA-4BF0-B7DE-38D920F89CFB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07D5B0A-9D31-42FD-BF18-F3C767182F3E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8A3C97BB-0331-4C8F-AA3D-F57352E830E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FA63015-9C6F-4483-8238-592CBC617FFA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Betriebsmittel</a:t>
            </a:r>
            <a:endParaRPr lang="de-DE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A9C5FC-6735-400B-A6A4-88F8B98BDB74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HR</a:t>
            </a:r>
            <a:endParaRPr lang="de-DE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3DEAC682-2390-4808-9FFE-4C3B31D52E1A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Produktion</a:t>
            </a:r>
            <a:endParaRPr lang="de-DE" dirty="0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A0C4E4B1-B569-48B1-B6B0-575EE0CD7853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1" action="ppaction://hlinksldjump"/>
              </a:rPr>
              <a:t>Genehmigungen</a:t>
            </a:r>
            <a:endParaRPr lang="de-DE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2A09A81-C693-4191-8A0F-60193FAB2A7E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889A2747-A375-4709-9F92-52F32A2A4556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2838E4DB-B53A-4D35-9C0B-7DC159895E6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2" action="ppaction://hlinksldjump"/>
              </a:rPr>
              <a:t>Reporting</a:t>
            </a:r>
            <a:endParaRPr lang="de-DE" dirty="0"/>
          </a:p>
        </p:txBody>
      </p:sp>
      <p:pic>
        <p:nvPicPr>
          <p:cNvPr id="64" name="Grafik 63" descr="Ein Bild, das Spiel, Tisch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04A57C4A-6CF3-4096-9132-11C3F6310A9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A96F961-7E22-4F50-A09C-5424DAC8B98A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9" name="Grafik_PersonLogo" descr="Benutzer">
            <a:extLst>
              <a:ext uri="{FF2B5EF4-FFF2-40B4-BE49-F238E27FC236}">
                <a16:creationId xmlns:a16="http://schemas.microsoft.com/office/drawing/2014/main" id="{F5821033-A07D-45C9-8F65-A1F09CF53E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40" name="Grafik_Profil">
            <a:extLst>
              <a:ext uri="{FF2B5EF4-FFF2-40B4-BE49-F238E27FC236}">
                <a16:creationId xmlns:a16="http://schemas.microsoft.com/office/drawing/2014/main" id="{57E3E02E-B9FC-4830-99CA-A2897BB179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Grafik_Infobox">
            <a:hlinkClick r:id="rId18" action="ppaction://hlinksldjump"/>
            <a:extLst>
              <a:ext uri="{FF2B5EF4-FFF2-40B4-BE49-F238E27FC236}">
                <a16:creationId xmlns:a16="http://schemas.microsoft.com/office/drawing/2014/main" id="{D37EDD90-5293-44AB-A471-10C25E534A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Grafik_ProfilText">
            <a:extLst>
              <a:ext uri="{FF2B5EF4-FFF2-40B4-BE49-F238E27FC236}">
                <a16:creationId xmlns:a16="http://schemas.microsoft.com/office/drawing/2014/main" id="{9C4A6542-87EC-4811-96CF-BBE6C5974C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43" name="Grafik_EinstText">
            <a:extLst>
              <a:ext uri="{FF2B5EF4-FFF2-40B4-BE49-F238E27FC236}">
                <a16:creationId xmlns:a16="http://schemas.microsoft.com/office/drawing/2014/main" id="{A3471979-5B87-495F-AF28-F7921CBCDB9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4" name="Grafik_CloseProfil">
            <a:extLst>
              <a:ext uri="{FF2B5EF4-FFF2-40B4-BE49-F238E27FC236}">
                <a16:creationId xmlns:a16="http://schemas.microsoft.com/office/drawing/2014/main" id="{F0343758-D07A-4DEE-97DF-4BE1AD8E2D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45" name="Grafik_Einst">
            <a:extLst>
              <a:ext uri="{FF2B5EF4-FFF2-40B4-BE49-F238E27FC236}">
                <a16:creationId xmlns:a16="http://schemas.microsoft.com/office/drawing/2014/main" id="{CC0486DE-6948-4CDF-88FB-ADFD48497C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Grafik_CloseEinst">
            <a:extLst>
              <a:ext uri="{FF2B5EF4-FFF2-40B4-BE49-F238E27FC236}">
                <a16:creationId xmlns:a16="http://schemas.microsoft.com/office/drawing/2014/main" id="{2AB05D4A-A55E-4183-8F35-CC760E51A14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47" name="Content Placeholder 2">
            <a:hlinkClick r:id="rId24" action="ppaction://hlinksldjump"/>
            <a:extLst>
              <a:ext uri="{FF2B5EF4-FFF2-40B4-BE49-F238E27FC236}">
                <a16:creationId xmlns:a16="http://schemas.microsoft.com/office/drawing/2014/main" id="{859F0900-6787-4216-AB5C-632931F0751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0473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blau oben">
            <a:extLst>
              <a:ext uri="{FF2B5EF4-FFF2-40B4-BE49-F238E27FC236}">
                <a16:creationId xmlns:a16="http://schemas.microsoft.com/office/drawing/2014/main" id="{6E8B61DA-A085-4002-8B4F-BA53F6D281D4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0693" y="1863749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8985362" y="1303535"/>
            <a:ext cx="3162512" cy="725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2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6731615" y="1425553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0070C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</a:t>
            </a:r>
            <a:r>
              <a:rPr lang="de-DE" u="sng" dirty="0">
                <a:solidFill>
                  <a:srgbClr val="0070C0"/>
                </a:solidFill>
              </a:rPr>
              <a:t>rsonal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EEA2AC-AB08-45B7-B8B3-A5C7224AB9FB}"/>
              </a:ext>
            </a:extLst>
          </p:cNvPr>
          <p:cNvSpPr/>
          <p:nvPr/>
        </p:nvSpPr>
        <p:spPr>
          <a:xfrm>
            <a:off x="9713109" y="1455547"/>
            <a:ext cx="805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 action="ppaction://hlinksldjump"/>
              </a:rPr>
              <a:t>To Dos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29F313-E17A-4700-98B7-36824D05593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C6D39FB-8198-4EFA-B359-5DF524A2A0C7}"/>
              </a:ext>
            </a:extLst>
          </p:cNvPr>
          <p:cNvSpPr/>
          <p:nvPr/>
        </p:nvSpPr>
        <p:spPr>
          <a:xfrm>
            <a:off x="3714750" y="2540050"/>
            <a:ext cx="474336" cy="34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75B744F1-3D5F-4747-B5DC-8AACF472DD34}"/>
              </a:ext>
            </a:extLst>
          </p:cNvPr>
          <p:cNvCxnSpPr/>
          <p:nvPr/>
        </p:nvCxnSpPr>
        <p:spPr>
          <a:xfrm>
            <a:off x="4886325" y="2823210"/>
            <a:ext cx="5720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4CA152D1-A9E9-4366-8E42-3FE866A68FD2}"/>
              </a:ext>
            </a:extLst>
          </p:cNvPr>
          <p:cNvSpPr/>
          <p:nvPr/>
        </p:nvSpPr>
        <p:spPr>
          <a:xfrm>
            <a:off x="3714750" y="3408331"/>
            <a:ext cx="474336" cy="34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11C9724-E09E-433D-BDE7-7E4A3625893A}"/>
              </a:ext>
            </a:extLst>
          </p:cNvPr>
          <p:cNvCxnSpPr>
            <a:cxnSpLocks/>
          </p:cNvCxnSpPr>
          <p:nvPr/>
        </p:nvCxnSpPr>
        <p:spPr>
          <a:xfrm>
            <a:off x="4886325" y="3691491"/>
            <a:ext cx="5720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DB7C58E3-4816-4A05-9909-910BBD33C8EA}"/>
              </a:ext>
            </a:extLst>
          </p:cNvPr>
          <p:cNvSpPr/>
          <p:nvPr/>
        </p:nvSpPr>
        <p:spPr>
          <a:xfrm>
            <a:off x="3714750" y="4247727"/>
            <a:ext cx="474336" cy="34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0182EF2-CF51-4215-997D-B69FE6A37A5F}"/>
              </a:ext>
            </a:extLst>
          </p:cNvPr>
          <p:cNvCxnSpPr/>
          <p:nvPr/>
        </p:nvCxnSpPr>
        <p:spPr>
          <a:xfrm>
            <a:off x="4886325" y="4530887"/>
            <a:ext cx="5720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D159874-FA51-41E1-9DF7-AAE3A0B5A9D9}"/>
              </a:ext>
            </a:extLst>
          </p:cNvPr>
          <p:cNvSpPr/>
          <p:nvPr/>
        </p:nvSpPr>
        <p:spPr>
          <a:xfrm>
            <a:off x="3712142" y="5014733"/>
            <a:ext cx="474336" cy="34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49AB7D7-15ED-4389-84F4-B69D01E15E29}"/>
              </a:ext>
            </a:extLst>
          </p:cNvPr>
          <p:cNvCxnSpPr/>
          <p:nvPr/>
        </p:nvCxnSpPr>
        <p:spPr>
          <a:xfrm>
            <a:off x="4883717" y="5297893"/>
            <a:ext cx="5720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87A393A5-B2AA-440D-A36F-056E3D5B5CB3}"/>
                  </a:ext>
                </a:extLst>
              </p14:cNvPr>
              <p14:cNvContentPartPr/>
              <p14:nvPr/>
            </p14:nvContentPartPr>
            <p14:xfrm>
              <a:off x="3771585" y="2431935"/>
              <a:ext cx="389520" cy="40284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87A393A5-B2AA-440D-A36F-056E3D5B5C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5945" y="2396295"/>
                <a:ext cx="461160" cy="47448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9AFDD50-021C-4163-8FAC-B61550FAF18F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15" action="ppaction://hlinksldjump"/>
              </a:rPr>
              <a:t>Overview</a:t>
            </a:r>
            <a:endParaRPr lang="de-DE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ED9C0E9-4219-4E40-AC89-A560D8DFB941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45C1F01-E47F-48DC-A2C4-DCDC8138CFC0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B657860-6FAE-4791-A2DC-ED64787B7ED9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6C215F5-6897-4061-B5E0-D3A12E437787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6" action="ppaction://hlinksldjump"/>
              </a:rPr>
              <a:t>Betriebsmittel</a:t>
            </a:r>
            <a:endParaRPr lang="de-DE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209EF9-5C5C-4098-A087-C4E207844FD5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7" action="ppaction://hlinksldjump"/>
              </a:rPr>
              <a:t>HR</a:t>
            </a:r>
            <a:endParaRPr lang="de-DE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5FFCB2A-5ABC-40B8-BD5B-C7111FDE836F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8" action="ppaction://hlinksldjump"/>
              </a:rPr>
              <a:t>Produktion</a:t>
            </a:r>
            <a:endParaRPr lang="de-DE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E64D16C3-E0EF-4D0A-957E-6606489D497C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9" action="ppaction://hlinksldjump"/>
              </a:rPr>
              <a:t>Genehmigungen</a:t>
            </a:r>
            <a:endParaRPr lang="de-DE" dirty="0"/>
          </a:p>
        </p:txBody>
      </p:sp>
      <p:sp>
        <p:nvSpPr>
          <p:cNvPr id="56" name="Oval 26">
            <a:extLst>
              <a:ext uri="{FF2B5EF4-FFF2-40B4-BE49-F238E27FC236}">
                <a16:creationId xmlns:a16="http://schemas.microsoft.com/office/drawing/2014/main" id="{247FF932-24A8-4901-91EE-B88A2B2B9B2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1F401B1-C717-4E97-A3E3-7A5938E6421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F4D4FE16-052D-4FA3-B1D0-A20C5727A8A6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20" action="ppaction://hlinksldjump"/>
              </a:rPr>
              <a:t>Reporting</a:t>
            </a:r>
            <a:endParaRPr lang="de-DE" dirty="0"/>
          </a:p>
        </p:txBody>
      </p:sp>
      <p:pic>
        <p:nvPicPr>
          <p:cNvPr id="59" name="Grafik 58" descr="Ein Bild, das Spiel, Tisch enthält.&#10;&#10;Automatisch generierte Beschreibung">
            <a:hlinkClick r:id="rId15" action="ppaction://hlinksldjump"/>
            <a:extLst>
              <a:ext uri="{FF2B5EF4-FFF2-40B4-BE49-F238E27FC236}">
                <a16:creationId xmlns:a16="http://schemas.microsoft.com/office/drawing/2014/main" id="{1B943B93-4703-40EA-B118-90AF23AF5E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FACBCB65-CF1D-407E-AF75-2D6BBA46EA2B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9" name="Grafik_PersonLogo" descr="Benutzer">
            <a:extLst>
              <a:ext uri="{FF2B5EF4-FFF2-40B4-BE49-F238E27FC236}">
                <a16:creationId xmlns:a16="http://schemas.microsoft.com/office/drawing/2014/main" id="{8FD1270D-380C-4AD5-AC56-D0921F4472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47" name="Grafik_Profil">
            <a:extLst>
              <a:ext uri="{FF2B5EF4-FFF2-40B4-BE49-F238E27FC236}">
                <a16:creationId xmlns:a16="http://schemas.microsoft.com/office/drawing/2014/main" id="{98B83EE1-4B65-4EC7-A98E-3EFE328659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Grafik_Infobox">
            <a:hlinkClick r:id="rId26" action="ppaction://hlinksldjump"/>
            <a:extLst>
              <a:ext uri="{FF2B5EF4-FFF2-40B4-BE49-F238E27FC236}">
                <a16:creationId xmlns:a16="http://schemas.microsoft.com/office/drawing/2014/main" id="{DDA7B3E8-9C8C-4716-B558-9027424DD8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Grafik_ProfilText">
            <a:extLst>
              <a:ext uri="{FF2B5EF4-FFF2-40B4-BE49-F238E27FC236}">
                <a16:creationId xmlns:a16="http://schemas.microsoft.com/office/drawing/2014/main" id="{A5D5EBCD-B51D-4742-85CB-13B3652C279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62" name="Grafik_EinstText">
            <a:extLst>
              <a:ext uri="{FF2B5EF4-FFF2-40B4-BE49-F238E27FC236}">
                <a16:creationId xmlns:a16="http://schemas.microsoft.com/office/drawing/2014/main" id="{9BF4FAF1-20D2-453A-9FA7-6B6D2E6144F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63" name="Grafik_CloseProfil">
            <a:extLst>
              <a:ext uri="{FF2B5EF4-FFF2-40B4-BE49-F238E27FC236}">
                <a16:creationId xmlns:a16="http://schemas.microsoft.com/office/drawing/2014/main" id="{C8896C96-3FBC-4F18-94B5-31E819FA1BB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64" name="Grafik_Einst">
            <a:extLst>
              <a:ext uri="{FF2B5EF4-FFF2-40B4-BE49-F238E27FC236}">
                <a16:creationId xmlns:a16="http://schemas.microsoft.com/office/drawing/2014/main" id="{18AC7930-2D70-40B2-A69F-668A39B3EAA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Grafik_CloseEinst">
            <a:extLst>
              <a:ext uri="{FF2B5EF4-FFF2-40B4-BE49-F238E27FC236}">
                <a16:creationId xmlns:a16="http://schemas.microsoft.com/office/drawing/2014/main" id="{2F43EEEC-37B5-4D5B-A76E-945A42D6D9E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66" name="Content Placeholder 2">
            <a:hlinkClick r:id="rId32" action="ppaction://hlinksldjump"/>
            <a:extLst>
              <a:ext uri="{FF2B5EF4-FFF2-40B4-BE49-F238E27FC236}">
                <a16:creationId xmlns:a16="http://schemas.microsoft.com/office/drawing/2014/main" id="{14AD5E14-D7E8-4088-89E5-B7088F90F992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74571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blau oben">
            <a:extLst>
              <a:ext uri="{FF2B5EF4-FFF2-40B4-BE49-F238E27FC236}">
                <a16:creationId xmlns:a16="http://schemas.microsoft.com/office/drawing/2014/main" id="{1D619BFA-487B-4DFC-8F66-3DB9B7E1655D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C64C-39B2-48A2-B795-883033227E99}"/>
              </a:ext>
            </a:extLst>
          </p:cNvPr>
          <p:cNvSpPr/>
          <p:nvPr/>
        </p:nvSpPr>
        <p:spPr>
          <a:xfrm>
            <a:off x="3175114" y="1303198"/>
            <a:ext cx="2286072" cy="762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E653A1-62D0-4197-89D8-C864A09F69EA}"/>
              </a:ext>
            </a:extLst>
          </p:cNvPr>
          <p:cNvSpPr/>
          <p:nvPr/>
        </p:nvSpPr>
        <p:spPr>
          <a:xfrm>
            <a:off x="3617109" y="1469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2" action="ppaction://hlinksldjump"/>
              </a:rPr>
              <a:t>General</a:t>
            </a:r>
            <a:endParaRPr lang="de-D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F8C82-FF45-45B3-B1FF-2C9397B4D5DB}"/>
              </a:ext>
            </a:extLst>
          </p:cNvPr>
          <p:cNvSpPr/>
          <p:nvPr/>
        </p:nvSpPr>
        <p:spPr>
          <a:xfrm>
            <a:off x="6731615" y="1425553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 action="ppaction://hlinksldjump"/>
              </a:rPr>
              <a:t>Personal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EEA2AC-AB08-45B7-B8B3-A5C7224AB9FB}"/>
              </a:ext>
            </a:extLst>
          </p:cNvPr>
          <p:cNvSpPr/>
          <p:nvPr/>
        </p:nvSpPr>
        <p:spPr>
          <a:xfrm>
            <a:off x="9713109" y="1455547"/>
            <a:ext cx="805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 action="ppaction://hlinksldjump"/>
              </a:rPr>
              <a:t>To Dos</a:t>
            </a:r>
            <a:endParaRPr lang="de-D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BBE516-B4CB-44E7-86BD-D22294937D90}"/>
              </a:ext>
            </a:extLst>
          </p:cNvPr>
          <p:cNvCxnSpPr>
            <a:cxnSpLocks/>
          </p:cNvCxnSpPr>
          <p:nvPr/>
        </p:nvCxnSpPr>
        <p:spPr>
          <a:xfrm flipV="1">
            <a:off x="5511746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29F313-E17A-4700-98B7-36824D055939}"/>
              </a:ext>
            </a:extLst>
          </p:cNvPr>
          <p:cNvCxnSpPr>
            <a:cxnSpLocks/>
          </p:cNvCxnSpPr>
          <p:nvPr/>
        </p:nvCxnSpPr>
        <p:spPr>
          <a:xfrm flipV="1">
            <a:off x="8989237" y="1302010"/>
            <a:ext cx="0" cy="681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E6D1EC-0960-42D6-B6D4-413DE51EEEAA}"/>
              </a:ext>
            </a:extLst>
          </p:cNvPr>
          <p:cNvCxnSpPr>
            <a:cxnSpLocks/>
          </p:cNvCxnSpPr>
          <p:nvPr/>
        </p:nvCxnSpPr>
        <p:spPr>
          <a:xfrm flipH="1">
            <a:off x="3118338" y="2028689"/>
            <a:ext cx="9073662" cy="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49FA6B41-801B-4077-8DEB-8F8DEFC59E62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5" action="ppaction://hlinksldjump"/>
              </a:rPr>
              <a:t>Overview</a:t>
            </a:r>
            <a:endParaRPr lang="de-DE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500C097-18FD-4605-8385-F16FE801A6E6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4B1DFAD-D3EB-4330-9A04-9DB105BC395D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CFAAFD9-9993-4101-B868-A59F775057F2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049475F-89DB-4AD3-8165-18336125EB33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Betriebsmittel</a:t>
            </a:r>
            <a:endParaRPr lang="de-DE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77DC878-37D0-4451-970E-115F3C9E5713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HR</a:t>
            </a: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EBEFEA6-A6E1-4B87-B8BC-7EA35CA7085A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Produktion</a:t>
            </a: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DCD52AA-FC04-4568-BD51-E6F243610FBE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Genehmigungen</a:t>
            </a:r>
            <a:endParaRPr lang="de-DE" dirty="0"/>
          </a:p>
        </p:txBody>
      </p:sp>
      <p:sp>
        <p:nvSpPr>
          <p:cNvPr id="48" name="Oval 26">
            <a:extLst>
              <a:ext uri="{FF2B5EF4-FFF2-40B4-BE49-F238E27FC236}">
                <a16:creationId xmlns:a16="http://schemas.microsoft.com/office/drawing/2014/main" id="{2D1CACF0-1DA7-492F-B32A-71A4DEE8B74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BC8758E-71A2-4A3E-AC95-9BD75AD7D74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D03872D1-2089-402D-BB56-E8059FF95199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Reporting</a:t>
            </a:r>
            <a:endParaRPr lang="de-DE" dirty="0"/>
          </a:p>
        </p:txBody>
      </p:sp>
      <p:pic>
        <p:nvPicPr>
          <p:cNvPr id="57" name="Grafik 56" descr="Ein Bild, das Spiel, Tisch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E77141A3-BD4C-4383-850C-D9F01105B7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1F42163-B039-4ABF-8995-5EE24E92D59B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7" name="Grafik_PersonLogo" descr="Benutzer">
            <a:extLst>
              <a:ext uri="{FF2B5EF4-FFF2-40B4-BE49-F238E27FC236}">
                <a16:creationId xmlns:a16="http://schemas.microsoft.com/office/drawing/2014/main" id="{6BD2108D-515A-4AE4-A334-2CC3F48B2C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28" name="Grafik_Profil">
            <a:extLst>
              <a:ext uri="{FF2B5EF4-FFF2-40B4-BE49-F238E27FC236}">
                <a16:creationId xmlns:a16="http://schemas.microsoft.com/office/drawing/2014/main" id="{531E8BAF-93C6-4487-A617-68F5C8D317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_Infobox">
            <a:hlinkClick r:id="rId16" action="ppaction://hlinksldjump"/>
            <a:extLst>
              <a:ext uri="{FF2B5EF4-FFF2-40B4-BE49-F238E27FC236}">
                <a16:creationId xmlns:a16="http://schemas.microsoft.com/office/drawing/2014/main" id="{3CAFFFF7-2F17-4098-8ABE-EDDD8A4E8C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Grafik_ProfilText">
            <a:extLst>
              <a:ext uri="{FF2B5EF4-FFF2-40B4-BE49-F238E27FC236}">
                <a16:creationId xmlns:a16="http://schemas.microsoft.com/office/drawing/2014/main" id="{F99E1D83-7270-47E3-83D0-96087057CA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8" name="Grafik_EinstText">
            <a:extLst>
              <a:ext uri="{FF2B5EF4-FFF2-40B4-BE49-F238E27FC236}">
                <a16:creationId xmlns:a16="http://schemas.microsoft.com/office/drawing/2014/main" id="{63D89D7B-C0AA-44C6-985F-B441149269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39" name="Grafik_CloseProfil">
            <a:extLst>
              <a:ext uri="{FF2B5EF4-FFF2-40B4-BE49-F238E27FC236}">
                <a16:creationId xmlns:a16="http://schemas.microsoft.com/office/drawing/2014/main" id="{BA2EDAF7-6FB6-4750-AFE7-39F7D9AE7A4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1" name="Grafik_Einst">
            <a:extLst>
              <a:ext uri="{FF2B5EF4-FFF2-40B4-BE49-F238E27FC236}">
                <a16:creationId xmlns:a16="http://schemas.microsoft.com/office/drawing/2014/main" id="{F1BECD4F-964E-4BF6-8FFB-114320AFA4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Grafik_CloseEinst">
            <a:extLst>
              <a:ext uri="{FF2B5EF4-FFF2-40B4-BE49-F238E27FC236}">
                <a16:creationId xmlns:a16="http://schemas.microsoft.com/office/drawing/2014/main" id="{F0F62ABA-0C1E-4B46-9BB3-09195AD8DA5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3" name="Content Placeholder 2">
            <a:hlinkClick r:id="rId22" action="ppaction://hlinksldjump"/>
            <a:extLst>
              <a:ext uri="{FF2B5EF4-FFF2-40B4-BE49-F238E27FC236}">
                <a16:creationId xmlns:a16="http://schemas.microsoft.com/office/drawing/2014/main" id="{8CC2EB10-2EA0-48EB-ABD4-2A46BFAF47FE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90562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blau oben">
            <a:extLst>
              <a:ext uri="{FF2B5EF4-FFF2-40B4-BE49-F238E27FC236}">
                <a16:creationId xmlns:a16="http://schemas.microsoft.com/office/drawing/2014/main" id="{E3C5C6CE-9501-4CD7-8C3E-29E1EC5E75AD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882737" y="1654326"/>
            <a:ext cx="6234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Meeting </a:t>
            </a:r>
          </a:p>
          <a:p>
            <a:endParaRPr lang="de-DE" dirty="0"/>
          </a:p>
          <a:p>
            <a:r>
              <a:rPr lang="de-DE" b="1" u="sng" dirty="0"/>
              <a:t>Company</a:t>
            </a:r>
            <a:r>
              <a:rPr lang="de-DE" b="1" dirty="0"/>
              <a:t>    </a:t>
            </a:r>
            <a:r>
              <a:rPr lang="de-DE" dirty="0" err="1"/>
              <a:t>TransportSteine</a:t>
            </a:r>
            <a:endParaRPr lang="de-DE" dirty="0"/>
          </a:p>
          <a:p>
            <a:endParaRPr lang="de-DE" dirty="0"/>
          </a:p>
          <a:p>
            <a:r>
              <a:rPr lang="de-DE" dirty="0"/>
              <a:t>Tuesday 31st March 2020  9 am</a:t>
            </a:r>
          </a:p>
          <a:p>
            <a:endParaRPr lang="de-DE" dirty="0"/>
          </a:p>
          <a:p>
            <a:r>
              <a:rPr lang="de-DE" b="1" u="sng" dirty="0"/>
              <a:t>Content</a:t>
            </a:r>
          </a:p>
          <a:p>
            <a:endParaRPr lang="de-DE" dirty="0"/>
          </a:p>
          <a:p>
            <a:r>
              <a:rPr lang="de-DE" dirty="0" err="1"/>
              <a:t>Esfehfuwehfowejfpiewfpweifwwwwwwwwwwwwwww</a:t>
            </a:r>
            <a:endParaRPr lang="de-DE" dirty="0"/>
          </a:p>
          <a:p>
            <a:r>
              <a:rPr lang="de-DE" dirty="0" err="1"/>
              <a:t>Eiofoewhfoiehfeofhoefhoewffewwwwewwwwwwwwww</a:t>
            </a:r>
            <a:endParaRPr lang="de-DE" dirty="0"/>
          </a:p>
          <a:p>
            <a:r>
              <a:rPr lang="de-DE" dirty="0" err="1"/>
              <a:t>Hfioewhfoiewhfeifhoiewfhoiefhwwwwwwwwwwwwwwww</a:t>
            </a:r>
            <a:endParaRPr lang="de-DE" dirty="0"/>
          </a:p>
          <a:p>
            <a:endParaRPr lang="de-DE" dirty="0"/>
          </a:p>
          <a:p>
            <a:r>
              <a:rPr lang="de-DE" b="1" u="sng" dirty="0" err="1"/>
              <a:t>Important</a:t>
            </a:r>
            <a:r>
              <a:rPr lang="de-DE" b="1" u="sng" dirty="0"/>
              <a:t> Data</a:t>
            </a:r>
          </a:p>
          <a:p>
            <a:endParaRPr lang="de-DE" b="1" u="sng" dirty="0"/>
          </a:p>
          <a:p>
            <a:endParaRPr lang="de-DE" b="1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873EF-3A08-49FB-9F54-70E7DEF16FFB}"/>
              </a:ext>
            </a:extLst>
          </p:cNvPr>
          <p:cNvSpPr/>
          <p:nvPr/>
        </p:nvSpPr>
        <p:spPr>
          <a:xfrm>
            <a:off x="3996691" y="5509248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0FE73-D3B2-4C75-A286-740E5B407BC0}"/>
              </a:ext>
            </a:extLst>
          </p:cNvPr>
          <p:cNvSpPr/>
          <p:nvPr/>
        </p:nvSpPr>
        <p:spPr>
          <a:xfrm>
            <a:off x="5552596" y="5509248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984CFF-7DE4-4268-A4D7-9B0100203CBE}"/>
              </a:ext>
            </a:extLst>
          </p:cNvPr>
          <p:cNvSpPr/>
          <p:nvPr/>
        </p:nvSpPr>
        <p:spPr>
          <a:xfrm>
            <a:off x="7091844" y="5509248"/>
            <a:ext cx="1011381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03BE2-52AE-462E-B2D0-E09840449EA0}"/>
              </a:ext>
            </a:extLst>
          </p:cNvPr>
          <p:cNvSpPr txBox="1"/>
          <p:nvPr/>
        </p:nvSpPr>
        <p:spPr>
          <a:xfrm>
            <a:off x="3996691" y="5630634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Press </a:t>
            </a:r>
            <a:r>
              <a:rPr lang="de-DE" dirty="0" err="1">
                <a:solidFill>
                  <a:schemeClr val="bg1"/>
                </a:solidFill>
              </a:rPr>
              <a:t>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765F49E-F159-4F2C-A434-73E604A68896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448F8A0-1399-4C97-BA9A-E525127B8CA2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5811F7B-E41E-46DD-823D-345D73587786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98DC6BA-E8E2-4530-B206-E1CE055D9228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DE08878-09B3-4702-AF2A-C25C275BE3E1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BAA4BB3-33DC-4ACC-94BF-2484AECD364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0916C33-ADA0-42EB-8EEF-84AB0D43800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E998C0A-C943-4637-BEE3-96410759C48C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44" name="Oval 26">
            <a:extLst>
              <a:ext uri="{FF2B5EF4-FFF2-40B4-BE49-F238E27FC236}">
                <a16:creationId xmlns:a16="http://schemas.microsoft.com/office/drawing/2014/main" id="{0A39C9C1-6510-4C98-A551-0E0CBE57C1B8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BCB8384-453D-468A-88A2-74C846FBDD74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1F6761-B272-4879-BA13-31A35C062F46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D628C6B-3D06-4A6B-B433-1E440B295343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4687449-593A-4E89-A475-F8D097948BA1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C4B3A14C-7C71-44E8-BFCC-ADD63E8DF9DC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99E24BF7-B021-4A72-8351-39E7666C5256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E61D6440-EE5E-4F1B-82EC-3E2633943919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99D46288-255B-4A03-A6E1-C3B8463B4BFE}"/>
              </a:ext>
            </a:extLst>
          </p:cNvPr>
          <p:cNvSpPr txBox="1"/>
          <p:nvPr/>
        </p:nvSpPr>
        <p:spPr>
          <a:xfrm>
            <a:off x="3484070" y="1364099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Meeting</a:t>
            </a:r>
          </a:p>
        </p:txBody>
      </p:sp>
      <p:pic>
        <p:nvPicPr>
          <p:cNvPr id="53" name="Grafik 52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C705B039-C339-4A83-A213-5D36918D3E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DC429D76-F229-4CDF-825D-D86F3943E076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34" name="Grafik_PersonLogo" descr="Benutzer">
            <a:extLst>
              <a:ext uri="{FF2B5EF4-FFF2-40B4-BE49-F238E27FC236}">
                <a16:creationId xmlns:a16="http://schemas.microsoft.com/office/drawing/2014/main" id="{DDC74B1C-D8A1-4BE6-A9EA-CF471A0AD0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5" name="Grafik_Profil">
            <a:extLst>
              <a:ext uri="{FF2B5EF4-FFF2-40B4-BE49-F238E27FC236}">
                <a16:creationId xmlns:a16="http://schemas.microsoft.com/office/drawing/2014/main" id="{AED6262D-0DD2-4648-8F0A-2C0E5EE897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Grafik_Infobox">
            <a:hlinkClick r:id="rId14" action="ppaction://hlinksldjump"/>
            <a:extLst>
              <a:ext uri="{FF2B5EF4-FFF2-40B4-BE49-F238E27FC236}">
                <a16:creationId xmlns:a16="http://schemas.microsoft.com/office/drawing/2014/main" id="{B3DEEA43-2EEF-4F78-AEFE-4CF189D711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Grafik_ProfilText">
            <a:extLst>
              <a:ext uri="{FF2B5EF4-FFF2-40B4-BE49-F238E27FC236}">
                <a16:creationId xmlns:a16="http://schemas.microsoft.com/office/drawing/2014/main" id="{CCB735D4-A4F5-46D9-A9D7-2D16FBBBD9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56" name="Grafik_EinstText">
            <a:extLst>
              <a:ext uri="{FF2B5EF4-FFF2-40B4-BE49-F238E27FC236}">
                <a16:creationId xmlns:a16="http://schemas.microsoft.com/office/drawing/2014/main" id="{0AE97180-5277-4310-805E-A57E8DFB48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57" name="Grafik_CloseProfil">
            <a:extLst>
              <a:ext uri="{FF2B5EF4-FFF2-40B4-BE49-F238E27FC236}">
                <a16:creationId xmlns:a16="http://schemas.microsoft.com/office/drawing/2014/main" id="{35217DBA-692A-4F2A-AC7D-DC8D694E53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8" name="Grafik_Einst">
            <a:extLst>
              <a:ext uri="{FF2B5EF4-FFF2-40B4-BE49-F238E27FC236}">
                <a16:creationId xmlns:a16="http://schemas.microsoft.com/office/drawing/2014/main" id="{3F06F2F8-1AF0-4283-9DA0-B081F9646A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Grafik_CloseEinst">
            <a:extLst>
              <a:ext uri="{FF2B5EF4-FFF2-40B4-BE49-F238E27FC236}">
                <a16:creationId xmlns:a16="http://schemas.microsoft.com/office/drawing/2014/main" id="{C4BE1E8B-31D6-4F6A-9517-CC35126725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60" name="Content Placeholder 2">
            <a:hlinkClick r:id="rId20" action="ppaction://hlinksldjump"/>
            <a:extLst>
              <a:ext uri="{FF2B5EF4-FFF2-40B4-BE49-F238E27FC236}">
                <a16:creationId xmlns:a16="http://schemas.microsoft.com/office/drawing/2014/main" id="{C5AFBFD4-B3A8-462B-8EF0-FF533BC50C45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260463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blau oben">
            <a:extLst>
              <a:ext uri="{FF2B5EF4-FFF2-40B4-BE49-F238E27FC236}">
                <a16:creationId xmlns:a16="http://schemas.microsoft.com/office/drawing/2014/main" id="{D298DC5C-5508-45C8-B049-6503CDC03412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-14144" y="2423573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46952F-A89C-45E5-BD2C-FB9439AFBCFA}"/>
              </a:ext>
            </a:extLst>
          </p:cNvPr>
          <p:cNvSpPr txBox="1"/>
          <p:nvPr/>
        </p:nvSpPr>
        <p:spPr>
          <a:xfrm>
            <a:off x="3751388" y="1361693"/>
            <a:ext cx="62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b="1" u="sng" dirty="0" err="1"/>
              <a:t>Important</a:t>
            </a:r>
            <a:r>
              <a:rPr lang="de-DE" b="1" u="sng" dirty="0"/>
              <a:t> Data</a:t>
            </a:r>
          </a:p>
          <a:p>
            <a:endParaRPr lang="de-DE" b="1" u="sng" dirty="0"/>
          </a:p>
          <a:p>
            <a:r>
              <a:rPr lang="de-DE" b="1" u="sng" dirty="0" err="1"/>
              <a:t>Contract</a:t>
            </a:r>
            <a:r>
              <a:rPr lang="de-DE" b="1" u="sng" dirty="0"/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E1A9D6-63EB-46D8-B7FB-1ADB1463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19" y="2809629"/>
            <a:ext cx="2019300" cy="28575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832CA0D-7815-4940-A59E-AAA26DFE3F50}"/>
              </a:ext>
            </a:extLst>
          </p:cNvPr>
          <p:cNvSpPr txBox="1"/>
          <p:nvPr/>
        </p:nvSpPr>
        <p:spPr>
          <a:xfrm>
            <a:off x="3699185" y="5876075"/>
            <a:ext cx="316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Download PDF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BC2B38-E8AD-46F1-AF75-7AC5433DB8F8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3" action="ppaction://hlinksldjump"/>
              </a:rPr>
              <a:t>Overview</a:t>
            </a: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F147838-7DC4-4BA0-856E-CFC22BA59E19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CD2290B-CC14-4CD5-BF89-7240F91612FE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1574685-E191-44A1-AB44-80C1B10F5C5A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8E5D2C2-C6C5-4A3D-A1A1-0360AEE61653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BCBFDAF-EC42-43E6-B6DC-72FFCE0E0B71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0125C88-10B5-41B9-AF29-C8FEEAEACC3A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Produktion</a:t>
            </a:r>
            <a:endParaRPr lang="de-DE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E59C1A3-4E96-4517-B1FE-639DD00618F3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Genehmigungen</a:t>
            </a:r>
            <a:endParaRPr lang="de-DE" dirty="0"/>
          </a:p>
        </p:txBody>
      </p:sp>
      <p:sp>
        <p:nvSpPr>
          <p:cNvPr id="41" name="Oval 26">
            <a:extLst>
              <a:ext uri="{FF2B5EF4-FFF2-40B4-BE49-F238E27FC236}">
                <a16:creationId xmlns:a16="http://schemas.microsoft.com/office/drawing/2014/main" id="{927EE616-BEAB-4FD9-8C15-995C18E64EC2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1D45AC5-E1A1-406C-8FBB-B7AB931E032D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806EA01-1BAC-4E01-AE17-77227AD293BB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Reporting</a:t>
            </a:r>
            <a:endParaRPr lang="de-DE" dirty="0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662E965-D5D3-4189-8FED-E636A3B42727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94286F4A-EA24-47D1-9B31-7D5D7E2BBC07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47A908B-0AB5-4383-B254-0FBDF2BD4064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F5609925-E490-4065-94D4-AD1D1C744ABF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4D6A5139-10B7-4CD3-9F1C-8A3CFF21A96A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A6BF6134-27C3-48A8-8C7C-FC5A3268C6FD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Termine &gt; Data</a:t>
            </a:r>
          </a:p>
        </p:txBody>
      </p:sp>
      <p:pic>
        <p:nvPicPr>
          <p:cNvPr id="50" name="Grafik 49" descr="Ein Bild, das Spiel, Tisch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039AEA01-EFE3-47F0-A3B3-596E0CF8C2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947535E8-0E6B-49C3-8853-AADB3E1BE00A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9" name="Grafik_PersonLogo" descr="Benutzer">
            <a:extLst>
              <a:ext uri="{FF2B5EF4-FFF2-40B4-BE49-F238E27FC236}">
                <a16:creationId xmlns:a16="http://schemas.microsoft.com/office/drawing/2014/main" id="{8C2F6CA5-8852-4143-864A-28BA625B78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30" name="Grafik_Profil">
            <a:extLst>
              <a:ext uri="{FF2B5EF4-FFF2-40B4-BE49-F238E27FC236}">
                <a16:creationId xmlns:a16="http://schemas.microsoft.com/office/drawing/2014/main" id="{5684123A-1FBA-4B46-A9C6-8F55110345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_Infobox">
            <a:hlinkClick r:id="rId15" action="ppaction://hlinksldjump"/>
            <a:extLst>
              <a:ext uri="{FF2B5EF4-FFF2-40B4-BE49-F238E27FC236}">
                <a16:creationId xmlns:a16="http://schemas.microsoft.com/office/drawing/2014/main" id="{096BAA69-D2DE-48A5-8CF7-52025AFB2E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_ProfilText">
            <a:extLst>
              <a:ext uri="{FF2B5EF4-FFF2-40B4-BE49-F238E27FC236}">
                <a16:creationId xmlns:a16="http://schemas.microsoft.com/office/drawing/2014/main" id="{002BC1FA-9547-47FA-BABF-1C8B3FC43F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51" name="Grafik_EinstText">
            <a:extLst>
              <a:ext uri="{FF2B5EF4-FFF2-40B4-BE49-F238E27FC236}">
                <a16:creationId xmlns:a16="http://schemas.microsoft.com/office/drawing/2014/main" id="{67998E57-86B5-4263-9AF9-E477478288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52" name="Grafik_CloseProfil">
            <a:extLst>
              <a:ext uri="{FF2B5EF4-FFF2-40B4-BE49-F238E27FC236}">
                <a16:creationId xmlns:a16="http://schemas.microsoft.com/office/drawing/2014/main" id="{2816CF51-59C1-44CA-A343-259571DE80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3" name="Grafik_Einst">
            <a:extLst>
              <a:ext uri="{FF2B5EF4-FFF2-40B4-BE49-F238E27FC236}">
                <a16:creationId xmlns:a16="http://schemas.microsoft.com/office/drawing/2014/main" id="{484DBFF0-69DA-4082-9078-12654A28493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Grafik_CloseEinst">
            <a:extLst>
              <a:ext uri="{FF2B5EF4-FFF2-40B4-BE49-F238E27FC236}">
                <a16:creationId xmlns:a16="http://schemas.microsoft.com/office/drawing/2014/main" id="{B308A483-C036-423B-883D-CBA76DF13D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5" name="Content Placeholder 2">
            <a:hlinkClick r:id="rId21" action="ppaction://hlinksldjump"/>
            <a:extLst>
              <a:ext uri="{FF2B5EF4-FFF2-40B4-BE49-F238E27FC236}">
                <a16:creationId xmlns:a16="http://schemas.microsoft.com/office/drawing/2014/main" id="{00848AC8-8571-46D6-9764-471D881C4CEB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66173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89572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xxxx</a:t>
            </a:r>
            <a:endParaRPr lang="de-DE" dirty="0"/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14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1828" y="3301217"/>
            <a:ext cx="2663613" cy="1032829"/>
          </a:xfrm>
          <a:prstGeom prst="rect">
            <a:avLst/>
          </a:prstGeom>
        </p:spPr>
      </p:pic>
      <p:sp>
        <p:nvSpPr>
          <p:cNvPr id="52" name="Content Placeholder 2">
            <a:hlinkClick r:id="rId20" action="ppaction://hlinksldjump"/>
            <a:extLst>
              <a:ext uri="{FF2B5EF4-FFF2-40B4-BE49-F238E27FC236}">
                <a16:creationId xmlns:a16="http://schemas.microsoft.com/office/drawing/2014/main" id="{9EE25E71-5127-495F-9DB4-02146FF53D24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8461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2746-081B-4EE0-A0C6-DC3010F9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Prototyp: Steinbruchmanagement-Software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429F9-367E-46D7-9DDA-805B8B13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123-1942-47A4-BD32-668E3ADF25B0}" type="datetime1">
              <a:rPr lang="de-DE" smtClean="0"/>
              <a:t>13.09.2020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433E-8598-4B0F-AF40-7252CA6F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Lahr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4449A-BC92-4927-B534-55924813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71D-72DF-4D04-A069-7F1C0F7BC7F3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49A6321-641B-483D-9E5D-399EBA641C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841" y="1382290"/>
          <a:ext cx="9254702" cy="445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E15170E7-8804-4898-97EA-14C4FCF5D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0174" y="2653115"/>
            <a:ext cx="914400" cy="914400"/>
          </a:xfrm>
          <a:prstGeom prst="rect">
            <a:avLst/>
          </a:prstGeom>
        </p:spPr>
      </p:pic>
      <p:pic>
        <p:nvPicPr>
          <p:cNvPr id="15" name="Graphic 14" descr="Checklist">
            <a:extLst>
              <a:ext uri="{FF2B5EF4-FFF2-40B4-BE49-F238E27FC236}">
                <a16:creationId xmlns:a16="http://schemas.microsoft.com/office/drawing/2014/main" id="{DC7B71B8-1CAB-439A-A7A9-D322DB2AC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4574" y="409654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8DED61-C48F-423E-A230-28594391295B}"/>
              </a:ext>
            </a:extLst>
          </p:cNvPr>
          <p:cNvSpPr txBox="1"/>
          <p:nvPr/>
        </p:nvSpPr>
        <p:spPr>
          <a:xfrm>
            <a:off x="6857987" y="2299172"/>
            <a:ext cx="19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Datenerfassung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20780-C8BA-4A5F-ADFC-A0B174939F6D}"/>
              </a:ext>
            </a:extLst>
          </p:cNvPr>
          <p:cNvSpPr txBox="1"/>
          <p:nvPr/>
        </p:nvSpPr>
        <p:spPr>
          <a:xfrm>
            <a:off x="1033421" y="2299172"/>
            <a:ext cx="2332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Echtzeit-Datenverarbeitung &amp; Forecasting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FB7C2-D271-42B7-BA0A-731AA8793E06}"/>
              </a:ext>
            </a:extLst>
          </p:cNvPr>
          <p:cNvSpPr txBox="1"/>
          <p:nvPr/>
        </p:nvSpPr>
        <p:spPr>
          <a:xfrm>
            <a:off x="4288621" y="5552813"/>
            <a:ext cx="1874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Nutzerrechte, Benutzer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31A08461-B3EE-47A9-835C-CFE2EC179E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032" y="2195915"/>
            <a:ext cx="914400" cy="914400"/>
          </a:xfrm>
          <a:prstGeom prst="rect">
            <a:avLst/>
          </a:prstGeom>
        </p:spPr>
      </p:pic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EE987B37-9AE6-4617-BDE1-B7A1DE44C9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602" y="2918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0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C558-5617-41C8-85F2-DB0BC18B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3AF9-7C91-46F4-9E50-42E402383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351338"/>
          </a:xfrm>
        </p:spPr>
        <p:txBody>
          <a:bodyPr/>
          <a:lstStyle/>
          <a:p>
            <a:r>
              <a:rPr lang="de-DE" dirty="0"/>
              <a:t>Der Prototyp ist eine </a:t>
            </a:r>
            <a:r>
              <a:rPr lang="de-DE" b="1" dirty="0"/>
              <a:t>Interaktive</a:t>
            </a:r>
            <a:r>
              <a:rPr lang="de-DE" dirty="0"/>
              <a:t> Power Point</a:t>
            </a:r>
          </a:p>
          <a:p>
            <a:r>
              <a:rPr lang="de-DE" dirty="0"/>
              <a:t>Navigiere den Prototyp mithilfe der Hyperlinks</a:t>
            </a:r>
          </a:p>
          <a:p>
            <a:endParaRPr lang="de-DE" dirty="0"/>
          </a:p>
          <a:p>
            <a:r>
              <a:rPr lang="de-DE" dirty="0"/>
              <a:t>Der Prototyp stellt noch keine Standardfeatures (Exit, Minimierung, etc.) dar.</a:t>
            </a:r>
          </a:p>
        </p:txBody>
      </p:sp>
    </p:spTree>
    <p:extLst>
      <p:ext uri="{BB962C8B-B14F-4D97-AF65-F5344CB8AC3E}">
        <p14:creationId xmlns:p14="http://schemas.microsoft.com/office/powerpoint/2010/main" val="210444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7872-64A9-4473-A959-1AE4A2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8EBD6-85EF-43C0-9F00-C6E027042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DDB07-338A-4764-8D83-572891FC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8261"/>
            <a:ext cx="12473355" cy="7016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75B97-9293-4D1D-A0CC-080926CF440E}"/>
              </a:ext>
            </a:extLst>
          </p:cNvPr>
          <p:cNvSpPr txBox="1"/>
          <p:nvPr/>
        </p:nvSpPr>
        <p:spPr>
          <a:xfrm>
            <a:off x="8332175" y="3769748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b="1" dirty="0" err="1"/>
              <a:t>MyQuarry</a:t>
            </a:r>
            <a:endParaRPr lang="de-DE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0E3DAB-2DC1-44A6-9EA3-83B3524B58A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9519-FACA-442F-A444-AD21474B5F7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AA9A3-1DBE-4CEE-A73D-88721634FC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pic>
        <p:nvPicPr>
          <p:cNvPr id="11" name="Grafik 10" descr="Ein Bild, das Spiel, Tisch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1605ADC6-FD08-4706-9C8B-57A73F4276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8737698" y="3373312"/>
            <a:ext cx="830184" cy="7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8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B7EEF0C6-A5D0-4A24-A5AB-BC7B24EBA113}"/>
              </a:ext>
            </a:extLst>
          </p:cNvPr>
          <p:cNvSpPr/>
          <p:nvPr/>
        </p:nvSpPr>
        <p:spPr>
          <a:xfrm>
            <a:off x="2259105" y="-460187"/>
            <a:ext cx="7673789" cy="60481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FEABC8-A6AE-4335-9CD9-ECCEDE1BE11B}"/>
              </a:ext>
            </a:extLst>
          </p:cNvPr>
          <p:cNvSpPr txBox="1"/>
          <p:nvPr/>
        </p:nvSpPr>
        <p:spPr>
          <a:xfrm>
            <a:off x="3197412" y="1027907"/>
            <a:ext cx="2755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Username:</a:t>
            </a:r>
          </a:p>
          <a:p>
            <a:endParaRPr lang="de-DE" dirty="0"/>
          </a:p>
          <a:p>
            <a:r>
              <a:rPr lang="de-DE" dirty="0"/>
              <a:t>Password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E8078745-855D-4245-883E-E67C4EDFC53C}"/>
              </a:ext>
            </a:extLst>
          </p:cNvPr>
          <p:cNvSpPr/>
          <p:nvPr/>
        </p:nvSpPr>
        <p:spPr>
          <a:xfrm>
            <a:off x="3254190" y="2516000"/>
            <a:ext cx="260574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B9830C7-8834-4C59-AFC6-ECE81005B24F}"/>
              </a:ext>
            </a:extLst>
          </p:cNvPr>
          <p:cNvSpPr/>
          <p:nvPr/>
        </p:nvSpPr>
        <p:spPr>
          <a:xfrm>
            <a:off x="5602941" y="1093204"/>
            <a:ext cx="2605741" cy="2869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55CFDCD-D016-4FED-BA73-4350BF7728F2}"/>
              </a:ext>
            </a:extLst>
          </p:cNvPr>
          <p:cNvSpPr/>
          <p:nvPr/>
        </p:nvSpPr>
        <p:spPr>
          <a:xfrm>
            <a:off x="5602940" y="1598349"/>
            <a:ext cx="2605741" cy="2869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E9C39D6-E33C-4B69-A56E-BD3E6034B74A}"/>
              </a:ext>
            </a:extLst>
          </p:cNvPr>
          <p:cNvSpPr/>
          <p:nvPr/>
        </p:nvSpPr>
        <p:spPr>
          <a:xfrm>
            <a:off x="6218517" y="2516000"/>
            <a:ext cx="260574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AC52B21-1365-44F3-8BAB-FED213CDE74E}"/>
              </a:ext>
            </a:extLst>
          </p:cNvPr>
          <p:cNvSpPr/>
          <p:nvPr/>
        </p:nvSpPr>
        <p:spPr>
          <a:xfrm>
            <a:off x="3254189" y="3206375"/>
            <a:ext cx="260574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99B67E-FDD2-456E-879E-B7443E959330}"/>
              </a:ext>
            </a:extLst>
          </p:cNvPr>
          <p:cNvSpPr txBox="1"/>
          <p:nvPr/>
        </p:nvSpPr>
        <p:spPr>
          <a:xfrm>
            <a:off x="6441140" y="2516000"/>
            <a:ext cx="186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Cancel</a:t>
            </a:r>
            <a:endParaRPr lang="de-DE" dirty="0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8A7EA5C-D93A-4B98-B218-E46F4EACFBD4}"/>
              </a:ext>
            </a:extLst>
          </p:cNvPr>
          <p:cNvSpPr txBox="1"/>
          <p:nvPr/>
        </p:nvSpPr>
        <p:spPr>
          <a:xfrm>
            <a:off x="3399864" y="2505652"/>
            <a:ext cx="186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718BEC9-0E55-43E1-8E73-0065D481E4DE}"/>
              </a:ext>
            </a:extLst>
          </p:cNvPr>
          <p:cNvSpPr txBox="1"/>
          <p:nvPr/>
        </p:nvSpPr>
        <p:spPr>
          <a:xfrm>
            <a:off x="3313953" y="3172723"/>
            <a:ext cx="254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Forgot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B22F67-78AF-4887-B7A3-8C5AAADA07F6}"/>
              </a:ext>
            </a:extLst>
          </p:cNvPr>
          <p:cNvSpPr txBox="1"/>
          <p:nvPr/>
        </p:nvSpPr>
        <p:spPr>
          <a:xfrm>
            <a:off x="5722472" y="1046938"/>
            <a:ext cx="212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max_mustermann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87C586-8774-4A4B-A6CE-C8DA60E47BAF}"/>
              </a:ext>
            </a:extLst>
          </p:cNvPr>
          <p:cNvSpPr txBox="1"/>
          <p:nvPr/>
        </p:nvSpPr>
        <p:spPr>
          <a:xfrm>
            <a:off x="5722472" y="1532868"/>
            <a:ext cx="212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passwort_123</a:t>
            </a:r>
          </a:p>
        </p:txBody>
      </p:sp>
    </p:spTree>
    <p:extLst>
      <p:ext uri="{BB962C8B-B14F-4D97-AF65-F5344CB8AC3E}">
        <p14:creationId xmlns:p14="http://schemas.microsoft.com/office/powerpoint/2010/main" val="267811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blau oben">
            <a:extLst>
              <a:ext uri="{FF2B5EF4-FFF2-40B4-BE49-F238E27FC236}">
                <a16:creationId xmlns:a16="http://schemas.microsoft.com/office/drawing/2014/main" id="{E4231347-42A5-474B-9F02-DA2F32D17EF1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42630" y="1301356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DF48E-C56F-459D-BF07-D8C27BA9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792" y="509817"/>
            <a:ext cx="2192508" cy="819969"/>
          </a:xfrm>
        </p:spPr>
        <p:txBody>
          <a:bodyPr>
            <a:noAutofit/>
          </a:bodyPr>
          <a:lstStyle/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82C2-2C2B-430D-9813-11590B2E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09" y="1426358"/>
            <a:ext cx="1807346" cy="45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8" name="Content Placeholder 2">
            <a:hlinkClick r:id="rId3" action="ppaction://hlinksldjump"/>
            <a:extLst>
              <a:ext uri="{FF2B5EF4-FFF2-40B4-BE49-F238E27FC236}">
                <a16:creationId xmlns:a16="http://schemas.microsoft.com/office/drawing/2014/main" id="{53F89867-4313-4613-A57F-1B6A28EA51D8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9" name="Content Placeholder 2">
            <a:hlinkClick r:id="rId4" action="ppaction://hlinksldjump"/>
            <a:extLst>
              <a:ext uri="{FF2B5EF4-FFF2-40B4-BE49-F238E27FC236}">
                <a16:creationId xmlns:a16="http://schemas.microsoft.com/office/drawing/2014/main" id="{0ECFFEB5-5111-414B-A7E9-8703B6036CF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1CEAC-0AEB-4A42-86A1-8556F39DD0F5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Content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FAEE369D-069E-4A43-A957-3D252D04EAD6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Betriebsmittel</a:t>
            </a:r>
            <a:endParaRPr lang="de-DE" dirty="0"/>
          </a:p>
        </p:txBody>
      </p:sp>
      <p:sp>
        <p:nvSpPr>
          <p:cNvPr id="12" name="Content Placeholder 2">
            <a:hlinkClick r:id="rId6" action="ppaction://hlinksldjump"/>
            <a:extLst>
              <a:ext uri="{FF2B5EF4-FFF2-40B4-BE49-F238E27FC236}">
                <a16:creationId xmlns:a16="http://schemas.microsoft.com/office/drawing/2014/main" id="{FF025400-CB61-4A59-906F-3900EC21E968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HR</a:t>
            </a:r>
            <a:endParaRPr lang="de-DE" dirty="0"/>
          </a:p>
        </p:txBody>
      </p:sp>
      <p:sp>
        <p:nvSpPr>
          <p:cNvPr id="13" name="Content Placeholder 2">
            <a:hlinkClick r:id="rId7" action="ppaction://hlinksldjump"/>
            <a:extLst>
              <a:ext uri="{FF2B5EF4-FFF2-40B4-BE49-F238E27FC236}">
                <a16:creationId xmlns:a16="http://schemas.microsoft.com/office/drawing/2014/main" id="{AB0C0211-97BA-4E71-A3D9-E5A2E7F2D7FE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Produktion</a:t>
            </a:r>
            <a:endParaRPr lang="de-DE" dirty="0"/>
          </a:p>
        </p:txBody>
      </p:sp>
      <p:sp>
        <p:nvSpPr>
          <p:cNvPr id="14" name="Content Placeholder 2">
            <a:hlinkClick r:id="rId9" action="ppaction://hlinksldjump"/>
            <a:extLst>
              <a:ext uri="{FF2B5EF4-FFF2-40B4-BE49-F238E27FC236}">
                <a16:creationId xmlns:a16="http://schemas.microsoft.com/office/drawing/2014/main" id="{5981B354-BA10-43B7-AB46-28088524BF76}"/>
              </a:ext>
            </a:extLst>
          </p:cNvPr>
          <p:cNvSpPr txBox="1">
            <a:spLocks/>
          </p:cNvSpPr>
          <p:nvPr/>
        </p:nvSpPr>
        <p:spPr>
          <a:xfrm>
            <a:off x="294814" y="4739646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9" action="ppaction://hlinksldjump"/>
              </a:rPr>
              <a:t>Genehmigungen</a:t>
            </a:r>
            <a:endParaRPr lang="de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D266-9A85-4C14-95AE-C0BFAF551DD1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03E1C6-4CEC-4D64-BEDA-4611A28D9375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7F17C-DD3C-4B86-8C32-D95279A48D48}"/>
              </a:ext>
            </a:extLst>
          </p:cNvPr>
          <p:cNvSpPr txBox="1"/>
          <p:nvPr/>
        </p:nvSpPr>
        <p:spPr>
          <a:xfrm>
            <a:off x="8171226" y="1983319"/>
            <a:ext cx="206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Wetter</a:t>
            </a:r>
          </a:p>
        </p:txBody>
      </p:sp>
      <p:sp>
        <p:nvSpPr>
          <p:cNvPr id="44" name="Content Placeholder 2">
            <a:hlinkClick r:id="rId10" action="ppaction://hlinksldjump"/>
            <a:extLst>
              <a:ext uri="{FF2B5EF4-FFF2-40B4-BE49-F238E27FC236}">
                <a16:creationId xmlns:a16="http://schemas.microsoft.com/office/drawing/2014/main" id="{5727130D-1BA4-4EE4-B67B-DFFBB04414B1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10" action="ppaction://hlinksldjump"/>
              </a:rPr>
              <a:t>Reporting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9ADE2BF-6EBD-40FB-8346-1D1B11A5D8C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226" y="2407987"/>
            <a:ext cx="2979689" cy="179578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1469FD0-94C3-4680-8E95-5AA9AE6148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4380"/>
          <a:stretch/>
        </p:blipFill>
        <p:spPr>
          <a:xfrm>
            <a:off x="3408796" y="2407987"/>
            <a:ext cx="3609233" cy="111370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239AE6CC-B33C-4744-AAC2-2D62EC440640}"/>
              </a:ext>
            </a:extLst>
          </p:cNvPr>
          <p:cNvSpPr txBox="1"/>
          <p:nvPr/>
        </p:nvSpPr>
        <p:spPr>
          <a:xfrm>
            <a:off x="3501945" y="1983319"/>
            <a:ext cx="154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News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50423D1-1109-4C41-8077-84997734EEF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53647"/>
          <a:stretch/>
        </p:blipFill>
        <p:spPr>
          <a:xfrm>
            <a:off x="3413146" y="3327067"/>
            <a:ext cx="3604449" cy="8767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A3EDF80-D374-4AF5-9B21-9C5ED0FB08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1945" y="4830410"/>
            <a:ext cx="2692102" cy="163042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B4CD100-C7F0-47BE-8908-56B999693D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6677" y="4820177"/>
            <a:ext cx="2824955" cy="165089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FB08D36-7327-479B-BAFE-B5B4F5C825E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6484"/>
          <a:stretch/>
        </p:blipFill>
        <p:spPr>
          <a:xfrm>
            <a:off x="9104263" y="4832156"/>
            <a:ext cx="2824955" cy="1618332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584D0E2-C3E3-417E-A8A7-801FCCDCC646}"/>
              </a:ext>
            </a:extLst>
          </p:cNvPr>
          <p:cNvSpPr txBox="1"/>
          <p:nvPr/>
        </p:nvSpPr>
        <p:spPr>
          <a:xfrm>
            <a:off x="3484069" y="4282896"/>
            <a:ext cx="412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Impressionen aus dem Steinbruch</a:t>
            </a:r>
          </a:p>
        </p:txBody>
      </p:sp>
      <p:pic>
        <p:nvPicPr>
          <p:cNvPr id="29" name="Grafik 28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7D972BC7-644F-4F7B-A305-6062D2E90AD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738911" y="-44797"/>
            <a:ext cx="714177" cy="6820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6E22688-0E63-4C6C-94C5-347B6F073C1E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Overview</a:t>
            </a:r>
            <a:endParaRPr lang="de-DE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F48B05B-5B33-4788-A9D6-4CF45C42943F}"/>
              </a:ext>
            </a:extLst>
          </p:cNvPr>
          <p:cNvCxnSpPr>
            <a:stCxn id="25" idx="1"/>
          </p:cNvCxnSpPr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61A37BB-8F4C-4EC3-93AD-8E2C5C244DA8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C076FAA-A065-40A3-AC2C-96C5A5C6B5E5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226FCD2-A4C5-43C7-89CB-3D1E4FD5DF30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9FBC6E0-5C18-4FC9-893C-9B7E69A8DEC1}"/>
              </a:ext>
            </a:extLst>
          </p:cNvPr>
          <p:cNvCxnSpPr>
            <a:cxnSpLocks/>
          </p:cNvCxnSpPr>
          <p:nvPr/>
        </p:nvCxnSpPr>
        <p:spPr>
          <a:xfrm>
            <a:off x="4505050" y="1574634"/>
            <a:ext cx="7553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701BE228-DD30-436F-AD9F-B30B473192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pic>
        <p:nvPicPr>
          <p:cNvPr id="28" name="Grafik_Profil">
            <a:extLst>
              <a:ext uri="{FF2B5EF4-FFF2-40B4-BE49-F238E27FC236}">
                <a16:creationId xmlns:a16="http://schemas.microsoft.com/office/drawing/2014/main" id="{571C7DA1-8FEA-411B-A611-CDAED8676F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6059" y="247034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_Infobox">
            <a:hlinkClick r:id="rId22" action="ppaction://hlinksldjump"/>
            <a:extLst>
              <a:ext uri="{FF2B5EF4-FFF2-40B4-BE49-F238E27FC236}">
                <a16:creationId xmlns:a16="http://schemas.microsoft.com/office/drawing/2014/main" id="{93B7DB79-260A-4020-AF36-71F1937F02E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54600" y="106964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_Einst">
            <a:extLst>
              <a:ext uri="{FF2B5EF4-FFF2-40B4-BE49-F238E27FC236}">
                <a16:creationId xmlns:a16="http://schemas.microsoft.com/office/drawing/2014/main" id="{E5871515-E5D2-4377-BAF8-9F8E33F1C9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12368" y="160470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Grafik_ProfilText">
            <a:extLst>
              <a:ext uri="{FF2B5EF4-FFF2-40B4-BE49-F238E27FC236}">
                <a16:creationId xmlns:a16="http://schemas.microsoft.com/office/drawing/2014/main" id="{F30ABE8E-2A74-4BB2-A268-8CD76CC112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22213" y="1150560"/>
            <a:ext cx="2666945" cy="410237"/>
          </a:xfrm>
          <a:prstGeom prst="rect">
            <a:avLst/>
          </a:prstGeom>
        </p:spPr>
      </p:pic>
      <p:pic>
        <p:nvPicPr>
          <p:cNvPr id="38" name="Grafik_EinstText">
            <a:extLst>
              <a:ext uri="{FF2B5EF4-FFF2-40B4-BE49-F238E27FC236}">
                <a16:creationId xmlns:a16="http://schemas.microsoft.com/office/drawing/2014/main" id="{FF5DF575-5DEB-46F0-960F-FCEC77556B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04263" y="1499622"/>
            <a:ext cx="2553029" cy="428361"/>
          </a:xfrm>
          <a:prstGeom prst="rect">
            <a:avLst/>
          </a:prstGeom>
        </p:spPr>
      </p:pic>
      <p:pic>
        <p:nvPicPr>
          <p:cNvPr id="40" name="Grafik_CloseProfil">
            <a:extLst>
              <a:ext uri="{FF2B5EF4-FFF2-40B4-BE49-F238E27FC236}">
                <a16:creationId xmlns:a16="http://schemas.microsoft.com/office/drawing/2014/main" id="{97585286-F421-452B-BA86-54B055BE22B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83424" y="4314664"/>
            <a:ext cx="2692102" cy="1043877"/>
          </a:xfrm>
          <a:prstGeom prst="rect">
            <a:avLst/>
          </a:prstGeom>
        </p:spPr>
      </p:pic>
      <p:pic>
        <p:nvPicPr>
          <p:cNvPr id="41" name="Grafik_CloseEinst">
            <a:extLst>
              <a:ext uri="{FF2B5EF4-FFF2-40B4-BE49-F238E27FC236}">
                <a16:creationId xmlns:a16="http://schemas.microsoft.com/office/drawing/2014/main" id="{0069B432-90DB-46BA-BAFF-5E921D3E0B9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50921" y="3317544"/>
            <a:ext cx="2663613" cy="1032829"/>
          </a:xfrm>
          <a:prstGeom prst="rect">
            <a:avLst/>
          </a:prstGeom>
        </p:spPr>
      </p:pic>
      <p:sp>
        <p:nvSpPr>
          <p:cNvPr id="42" name="Content Placeholder 2">
            <a:hlinkClick r:id="rId28" action="ppaction://hlinksldjump"/>
            <a:extLst>
              <a:ext uri="{FF2B5EF4-FFF2-40B4-BE49-F238E27FC236}">
                <a16:creationId xmlns:a16="http://schemas.microsoft.com/office/drawing/2014/main" id="{D31D553E-1D37-4A91-8953-9C3F68619478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</p:spTree>
    <p:extLst>
      <p:ext uri="{BB962C8B-B14F-4D97-AF65-F5344CB8AC3E}">
        <p14:creationId xmlns:p14="http://schemas.microsoft.com/office/powerpoint/2010/main" val="14293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4428014-3BD4-46F0-AE10-79EF08A6EE2B}"/>
              </a:ext>
            </a:extLst>
          </p:cNvPr>
          <p:cNvSpPr/>
          <p:nvPr/>
        </p:nvSpPr>
        <p:spPr>
          <a:xfrm>
            <a:off x="3509218" y="1882294"/>
            <a:ext cx="2092081" cy="36927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609BDBA-B345-49FE-A3C2-5FDDE8067A16}"/>
              </a:ext>
            </a:extLst>
          </p:cNvPr>
          <p:cNvSpPr/>
          <p:nvPr/>
        </p:nvSpPr>
        <p:spPr>
          <a:xfrm>
            <a:off x="9398750" y="1850058"/>
            <a:ext cx="2092081" cy="36927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7D5E4D-2144-4C47-B103-843A8B863E4E}"/>
              </a:ext>
            </a:extLst>
          </p:cNvPr>
          <p:cNvSpPr txBox="1"/>
          <p:nvPr/>
        </p:nvSpPr>
        <p:spPr>
          <a:xfrm>
            <a:off x="3824847" y="1991138"/>
            <a:ext cx="148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574AD642-1E20-4E7B-BDEC-A04F466952CA}"/>
              </a:ext>
            </a:extLst>
          </p:cNvPr>
          <p:cNvSpPr txBox="1"/>
          <p:nvPr/>
        </p:nvSpPr>
        <p:spPr>
          <a:xfrm>
            <a:off x="9413374" y="1838504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7B672F-3566-4621-8AF6-AFBB94FDE1C1}"/>
              </a:ext>
            </a:extLst>
          </p:cNvPr>
          <p:cNvSpPr txBox="1"/>
          <p:nvPr/>
        </p:nvSpPr>
        <p:spPr>
          <a:xfrm>
            <a:off x="4128350" y="1892389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search</a:t>
            </a:r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3F64B92-0B70-4075-A34B-D6E4829FF80B}"/>
              </a:ext>
            </a:extLst>
          </p:cNvPr>
          <p:cNvSpPr/>
          <p:nvPr/>
        </p:nvSpPr>
        <p:spPr>
          <a:xfrm>
            <a:off x="6204928" y="2381113"/>
            <a:ext cx="2594836" cy="428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3F4DBA4-8A6E-46B1-B27B-17BE285C5711}"/>
              </a:ext>
            </a:extLst>
          </p:cNvPr>
          <p:cNvSpPr/>
          <p:nvPr/>
        </p:nvSpPr>
        <p:spPr>
          <a:xfrm>
            <a:off x="3509444" y="2383620"/>
            <a:ext cx="2594836" cy="4282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554D2D-E0EE-40F2-9E06-34363FB06AB2}"/>
              </a:ext>
            </a:extLst>
          </p:cNvPr>
          <p:cNvSpPr txBox="1"/>
          <p:nvPr/>
        </p:nvSpPr>
        <p:spPr>
          <a:xfrm>
            <a:off x="3726614" y="2554856"/>
            <a:ext cx="21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Time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92D1DB81-8CA0-40E7-8229-29CD85FBCF9B}"/>
              </a:ext>
            </a:extLst>
          </p:cNvPr>
          <p:cNvSpPr txBox="1"/>
          <p:nvPr/>
        </p:nvSpPr>
        <p:spPr>
          <a:xfrm>
            <a:off x="6538023" y="2577353"/>
            <a:ext cx="21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Risk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9345BD5-6C10-489E-A5C1-61CBAC690790}"/>
              </a:ext>
            </a:extLst>
          </p:cNvPr>
          <p:cNvSpPr/>
          <p:nvPr/>
        </p:nvSpPr>
        <p:spPr>
          <a:xfrm>
            <a:off x="8923577" y="2381113"/>
            <a:ext cx="2594836" cy="42826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C206A2-0161-4DAF-BA02-82C4F08C44A3}"/>
              </a:ext>
            </a:extLst>
          </p:cNvPr>
          <p:cNvSpPr txBox="1"/>
          <p:nvPr/>
        </p:nvSpPr>
        <p:spPr>
          <a:xfrm>
            <a:off x="9297854" y="2557645"/>
            <a:ext cx="21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Overdue</a:t>
            </a:r>
            <a:endParaRPr lang="de-DE" dirty="0"/>
          </a:p>
        </p:txBody>
      </p:sp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2693" y="595520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</p:cNvCxnSpPr>
          <p:nvPr/>
        </p:nvCxnSpPr>
        <p:spPr>
          <a:xfrm>
            <a:off x="5172075" y="1574634"/>
            <a:ext cx="6886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Logistik</a:t>
            </a:r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sp>
        <p:nvSpPr>
          <p:cNvPr id="52" name="Content Placeholder 2">
            <a:hlinkClick r:id="rId13" action="ppaction://hlinksldjump"/>
            <a:extLst>
              <a:ext uri="{FF2B5EF4-FFF2-40B4-BE49-F238E27FC236}">
                <a16:creationId xmlns:a16="http://schemas.microsoft.com/office/drawing/2014/main" id="{E62E58B1-38E7-46C3-8C98-4801AE0CFC4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  <p:pic>
        <p:nvPicPr>
          <p:cNvPr id="2" name="Grafik 1">
            <a:hlinkClick r:id="rId14" action="ppaction://hlinksldjump"/>
            <a:extLst>
              <a:ext uri="{FF2B5EF4-FFF2-40B4-BE49-F238E27FC236}">
                <a16:creationId xmlns:a16="http://schemas.microsoft.com/office/drawing/2014/main" id="{E12A85D5-F581-4BA7-8C45-B0421F2AB0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2339" y="3156007"/>
            <a:ext cx="2243375" cy="506393"/>
          </a:xfrm>
          <a:prstGeom prst="rect">
            <a:avLst/>
          </a:prstGeom>
        </p:spPr>
      </p:pic>
      <p:pic>
        <p:nvPicPr>
          <p:cNvPr id="10" name="Grafik 9">
            <a:hlinkClick r:id="rId16" action="ppaction://hlinksldjump"/>
            <a:extLst>
              <a:ext uri="{FF2B5EF4-FFF2-40B4-BE49-F238E27FC236}">
                <a16:creationId xmlns:a16="http://schemas.microsoft.com/office/drawing/2014/main" id="{3A99899F-CFEB-4C2F-8398-D13D60D4F8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8616" y="3154738"/>
            <a:ext cx="2343512" cy="506387"/>
          </a:xfrm>
          <a:prstGeom prst="rect">
            <a:avLst/>
          </a:prstGeom>
        </p:spPr>
      </p:pic>
      <p:pic>
        <p:nvPicPr>
          <p:cNvPr id="11" name="Grafik 10">
            <a:hlinkClick r:id="rId18" action="ppaction://hlinksldjump"/>
            <a:extLst>
              <a:ext uri="{FF2B5EF4-FFF2-40B4-BE49-F238E27FC236}">
                <a16:creationId xmlns:a16="http://schemas.microsoft.com/office/drawing/2014/main" id="{6FF0A826-C7BA-4C15-96BE-EA87EF6CB9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72709" y="3129124"/>
            <a:ext cx="2334154" cy="526681"/>
          </a:xfrm>
          <a:prstGeom prst="rect">
            <a:avLst/>
          </a:prstGeom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1856" y="2246589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21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9891" y="1076261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17504" y="1157175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9554" y="1506237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89221" y="4090904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18165" y="1380943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17625" y="3077457"/>
            <a:ext cx="2663613" cy="10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blau oben">
            <a:extLst>
              <a:ext uri="{FF2B5EF4-FFF2-40B4-BE49-F238E27FC236}">
                <a16:creationId xmlns:a16="http://schemas.microsoft.com/office/drawing/2014/main" id="{7BFB3982-0155-4F2F-A419-C980F6925D6A}"/>
              </a:ext>
            </a:extLst>
          </p:cNvPr>
          <p:cNvSpPr/>
          <p:nvPr/>
        </p:nvSpPr>
        <p:spPr>
          <a:xfrm>
            <a:off x="0" y="-44797"/>
            <a:ext cx="12192000" cy="1295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DE5F-101A-45AB-A0C1-C9611B3E2047}"/>
              </a:ext>
            </a:extLst>
          </p:cNvPr>
          <p:cNvSpPr/>
          <p:nvPr/>
        </p:nvSpPr>
        <p:spPr>
          <a:xfrm>
            <a:off x="12693" y="5955205"/>
            <a:ext cx="3075708" cy="6164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B7A91-B572-4327-92C6-846A6B74D28B}"/>
              </a:ext>
            </a:extLst>
          </p:cNvPr>
          <p:cNvSpPr/>
          <p:nvPr/>
        </p:nvSpPr>
        <p:spPr>
          <a:xfrm>
            <a:off x="0" y="1266092"/>
            <a:ext cx="12192000" cy="55575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65F22-09F9-42AC-B2ED-E70EE52C0ECF}"/>
              </a:ext>
            </a:extLst>
          </p:cNvPr>
          <p:cNvCxnSpPr>
            <a:cxnSpLocks/>
          </p:cNvCxnSpPr>
          <p:nvPr/>
        </p:nvCxnSpPr>
        <p:spPr>
          <a:xfrm>
            <a:off x="3118338" y="1266092"/>
            <a:ext cx="0" cy="5591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5580D6-A0A4-4E80-BCB5-05D01DF06E14}"/>
              </a:ext>
            </a:extLst>
          </p:cNvPr>
          <p:cNvSpPr txBox="1">
            <a:spLocks/>
          </p:cNvSpPr>
          <p:nvPr/>
        </p:nvSpPr>
        <p:spPr>
          <a:xfrm>
            <a:off x="323409" y="1426358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>
                <a:hlinkClick r:id="rId2" action="ppaction://hlinksldjump"/>
              </a:rPr>
              <a:t>Overview</a:t>
            </a:r>
            <a:endParaRPr lang="de-D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533446-29A5-40C7-9186-1A41A7991F9E}"/>
              </a:ext>
            </a:extLst>
          </p:cNvPr>
          <p:cNvSpPr txBox="1">
            <a:spLocks/>
          </p:cNvSpPr>
          <p:nvPr/>
        </p:nvSpPr>
        <p:spPr>
          <a:xfrm>
            <a:off x="323409" y="198331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ToDo‘s</a:t>
            </a:r>
            <a:endParaRPr lang="de-D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C71A7-A606-4850-B14D-2208198C9B9B}"/>
              </a:ext>
            </a:extLst>
          </p:cNvPr>
          <p:cNvSpPr txBox="1">
            <a:spLocks/>
          </p:cNvSpPr>
          <p:nvPr/>
        </p:nvSpPr>
        <p:spPr>
          <a:xfrm>
            <a:off x="323409" y="2540050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3" action="ppaction://hlinksldjump"/>
              </a:rPr>
              <a:t>Termine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509D12-B089-47F2-AC45-61506C0C6DD7}"/>
              </a:ext>
            </a:extLst>
          </p:cNvPr>
          <p:cNvSpPr txBox="1">
            <a:spLocks/>
          </p:cNvSpPr>
          <p:nvPr/>
        </p:nvSpPr>
        <p:spPr>
          <a:xfrm>
            <a:off x="323409" y="3061529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CBDEF05-C32C-47BB-972B-DDF6981E806B}"/>
              </a:ext>
            </a:extLst>
          </p:cNvPr>
          <p:cNvSpPr txBox="1">
            <a:spLocks/>
          </p:cNvSpPr>
          <p:nvPr/>
        </p:nvSpPr>
        <p:spPr>
          <a:xfrm>
            <a:off x="323409" y="3661436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4" action="ppaction://hlinksldjump"/>
              </a:rPr>
              <a:t>Betriebsmittel</a:t>
            </a:r>
            <a:endParaRPr lang="de-DE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229F28A-216B-4BB1-AAF5-FD380E1C929B}"/>
              </a:ext>
            </a:extLst>
          </p:cNvPr>
          <p:cNvSpPr txBox="1">
            <a:spLocks/>
          </p:cNvSpPr>
          <p:nvPr/>
        </p:nvSpPr>
        <p:spPr>
          <a:xfrm>
            <a:off x="323409" y="4256687"/>
            <a:ext cx="1807346" cy="455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5" action="ppaction://hlinksldjump"/>
              </a:rPr>
              <a:t>HR</a:t>
            </a:r>
            <a:endParaRPr lang="de-DE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6778335-9716-4B3E-BEA1-1BAA11337928}"/>
              </a:ext>
            </a:extLst>
          </p:cNvPr>
          <p:cNvSpPr txBox="1">
            <a:spLocks/>
          </p:cNvSpPr>
          <p:nvPr/>
        </p:nvSpPr>
        <p:spPr>
          <a:xfrm>
            <a:off x="323409" y="3079853"/>
            <a:ext cx="1807346" cy="437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6" action="ppaction://hlinksldjump"/>
              </a:rPr>
              <a:t>Produktion</a:t>
            </a:r>
            <a:endParaRPr lang="de-DE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57390F-E44B-49F9-BDD0-4921B255C3D8}"/>
              </a:ext>
            </a:extLst>
          </p:cNvPr>
          <p:cNvSpPr txBox="1">
            <a:spLocks/>
          </p:cNvSpPr>
          <p:nvPr/>
        </p:nvSpPr>
        <p:spPr>
          <a:xfrm>
            <a:off x="294814" y="4824918"/>
            <a:ext cx="2457793" cy="766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7" action="ppaction://hlinksldjump"/>
              </a:rPr>
              <a:t>Genehmigungen</a:t>
            </a:r>
            <a:endParaRPr lang="de-DE" dirty="0"/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id="{5F771194-CA9E-48C9-B705-E87E691DDDE3}"/>
              </a:ext>
            </a:extLst>
          </p:cNvPr>
          <p:cNvSpPr/>
          <p:nvPr/>
        </p:nvSpPr>
        <p:spPr>
          <a:xfrm>
            <a:off x="1353318" y="2028689"/>
            <a:ext cx="268179" cy="2929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86FCE2-DDB2-44CF-A60D-577DAE7D31A0}"/>
              </a:ext>
            </a:extLst>
          </p:cNvPr>
          <p:cNvSpPr txBox="1">
            <a:spLocks/>
          </p:cNvSpPr>
          <p:nvPr/>
        </p:nvSpPr>
        <p:spPr>
          <a:xfrm>
            <a:off x="1317860" y="2028689"/>
            <a:ext cx="411702" cy="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C628BD9-36B2-454D-BF5A-F7E1D426C434}"/>
              </a:ext>
            </a:extLst>
          </p:cNvPr>
          <p:cNvSpPr txBox="1">
            <a:spLocks/>
          </p:cNvSpPr>
          <p:nvPr/>
        </p:nvSpPr>
        <p:spPr>
          <a:xfrm>
            <a:off x="272378" y="5418113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hlinkClick r:id="rId8" action="ppaction://hlinksldjump"/>
              </a:rPr>
              <a:t>Reporting</a:t>
            </a:r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F34882-6C89-43BA-8900-50047EB1D7E0}"/>
              </a:ext>
            </a:extLst>
          </p:cNvPr>
          <p:cNvCxnSpPr>
            <a:cxnSpLocks/>
          </p:cNvCxnSpPr>
          <p:nvPr/>
        </p:nvCxnSpPr>
        <p:spPr>
          <a:xfrm>
            <a:off x="3223147" y="1626577"/>
            <a:ext cx="39866" cy="510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41A38E-8F46-446D-98AF-1D3D41EDBFDC}"/>
              </a:ext>
            </a:extLst>
          </p:cNvPr>
          <p:cNvCxnSpPr/>
          <p:nvPr/>
        </p:nvCxnSpPr>
        <p:spPr>
          <a:xfrm flipH="1">
            <a:off x="3217545" y="1606574"/>
            <a:ext cx="191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DFBAFB7-4F50-4C70-B149-B31CE837642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601304" y="1574634"/>
            <a:ext cx="6457346" cy="31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095AAE-BED1-4A17-AED2-788C61965B7C}"/>
              </a:ext>
            </a:extLst>
          </p:cNvPr>
          <p:cNvCxnSpPr>
            <a:cxnSpLocks/>
          </p:cNvCxnSpPr>
          <p:nvPr/>
        </p:nvCxnSpPr>
        <p:spPr>
          <a:xfrm flipV="1">
            <a:off x="12058650" y="1548765"/>
            <a:ext cx="0" cy="522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ACE5685-9CC1-45B6-BCAF-EBD3B982B324}"/>
              </a:ext>
            </a:extLst>
          </p:cNvPr>
          <p:cNvCxnSpPr/>
          <p:nvPr/>
        </p:nvCxnSpPr>
        <p:spPr>
          <a:xfrm>
            <a:off x="3235675" y="6743700"/>
            <a:ext cx="8799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E8976C-A1AE-42D1-9421-124C9F49BE34}"/>
              </a:ext>
            </a:extLst>
          </p:cNvPr>
          <p:cNvSpPr txBox="1"/>
          <p:nvPr/>
        </p:nvSpPr>
        <p:spPr>
          <a:xfrm>
            <a:off x="3408796" y="1421908"/>
            <a:ext cx="21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Logistik &gt; </a:t>
            </a:r>
            <a:r>
              <a:rPr lang="de-DE" dirty="0" err="1"/>
              <a:t>ShowOrder</a:t>
            </a:r>
            <a:endParaRPr lang="de-DE" dirty="0"/>
          </a:p>
        </p:txBody>
      </p:sp>
      <p:pic>
        <p:nvPicPr>
          <p:cNvPr id="48" name="Grafik 47" descr="Ein Bild, das Spiel, Tisch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4DE4FEFF-727A-4AAF-9036-C4FEEF30F9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84" b="53903" l="17568" r="36956"/>
                    </a14:imgEffect>
                  </a14:imgLayer>
                </a14:imgProps>
              </a:ext>
            </a:extLst>
          </a:blip>
          <a:srcRect l="15145" t="16869" r="60620" b="41982"/>
          <a:stretch/>
        </p:blipFill>
        <p:spPr>
          <a:xfrm>
            <a:off x="5680908" y="-61931"/>
            <a:ext cx="830184" cy="79287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2DA0811-4758-4AF5-8256-F455AF848E09}"/>
              </a:ext>
            </a:extLst>
          </p:cNvPr>
          <p:cNvSpPr txBox="1">
            <a:spLocks/>
          </p:cNvSpPr>
          <p:nvPr/>
        </p:nvSpPr>
        <p:spPr>
          <a:xfrm>
            <a:off x="5097792" y="509817"/>
            <a:ext cx="2192508" cy="81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/>
              <a:t>Steinbruch </a:t>
            </a:r>
            <a:br>
              <a:rPr lang="de-DE" sz="2400" b="1" dirty="0"/>
            </a:br>
            <a:r>
              <a:rPr lang="de-DE" sz="2400" b="1" cap="all" dirty="0"/>
              <a:t>ALBERSWEILER</a:t>
            </a:r>
            <a:endParaRPr lang="de-DE" sz="2400" b="1" dirty="0">
              <a:latin typeface="+mn-lt"/>
            </a:endParaRPr>
          </a:p>
        </p:txBody>
      </p:sp>
      <p:pic>
        <p:nvPicPr>
          <p:cNvPr id="26" name="Grafik_PersonLogo" descr="Benutzer">
            <a:extLst>
              <a:ext uri="{FF2B5EF4-FFF2-40B4-BE49-F238E27FC236}">
                <a16:creationId xmlns:a16="http://schemas.microsoft.com/office/drawing/2014/main" id="{1C80B16D-12F1-4E6B-B94D-AC85C03A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8030" y="155246"/>
            <a:ext cx="914400" cy="914400"/>
          </a:xfrm>
          <a:prstGeom prst="rect">
            <a:avLst/>
          </a:prstGeom>
        </p:spPr>
      </p:pic>
      <p:sp>
        <p:nvSpPr>
          <p:cNvPr id="52" name="Content Placeholder 2">
            <a:hlinkClick r:id="rId13" action="ppaction://hlinksldjump"/>
            <a:extLst>
              <a:ext uri="{FF2B5EF4-FFF2-40B4-BE49-F238E27FC236}">
                <a16:creationId xmlns:a16="http://schemas.microsoft.com/office/drawing/2014/main" id="{E62E58B1-38E7-46C3-8C98-4801AE0CFC40}"/>
              </a:ext>
            </a:extLst>
          </p:cNvPr>
          <p:cNvSpPr txBox="1">
            <a:spLocks/>
          </p:cNvSpPr>
          <p:nvPr/>
        </p:nvSpPr>
        <p:spPr>
          <a:xfrm>
            <a:off x="262782" y="5998292"/>
            <a:ext cx="2161880" cy="4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solidFill>
                  <a:schemeClr val="accent1"/>
                </a:solidFill>
              </a:rPr>
              <a:t>Logistik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C71733-05AF-4B9E-8067-5D4121C25860}"/>
              </a:ext>
            </a:extLst>
          </p:cNvPr>
          <p:cNvSpPr/>
          <p:nvPr/>
        </p:nvSpPr>
        <p:spPr>
          <a:xfrm>
            <a:off x="3481754" y="1882294"/>
            <a:ext cx="8505092" cy="4676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7141AD4-9B52-402B-A51D-F264758C5FB9}"/>
              </a:ext>
            </a:extLst>
          </p:cNvPr>
          <p:cNvSpPr txBox="1"/>
          <p:nvPr/>
        </p:nvSpPr>
        <p:spPr>
          <a:xfrm>
            <a:off x="7923157" y="2198246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Time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9DCDE4-D7E1-4C14-8F16-A8448CA728CC}"/>
              </a:ext>
            </a:extLst>
          </p:cNvPr>
          <p:cNvSpPr txBox="1"/>
          <p:nvPr/>
        </p:nvSpPr>
        <p:spPr>
          <a:xfrm>
            <a:off x="3798277" y="2181089"/>
            <a:ext cx="443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Auftragsnummer: 1 Firma: A 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C46E4F-9437-42D0-81CD-A4028D6155DD}"/>
              </a:ext>
            </a:extLst>
          </p:cNvPr>
          <p:cNvSpPr txBox="1"/>
          <p:nvPr/>
        </p:nvSpPr>
        <p:spPr>
          <a:xfrm>
            <a:off x="3798277" y="2826141"/>
            <a:ext cx="44329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Firma: A</a:t>
            </a:r>
          </a:p>
          <a:p>
            <a:endParaRPr lang="de-DE" dirty="0"/>
          </a:p>
          <a:p>
            <a:r>
              <a:rPr lang="de-DE" dirty="0" err="1"/>
              <a:t>Steinart</a:t>
            </a:r>
            <a:r>
              <a:rPr lang="de-DE" dirty="0"/>
              <a:t>: Sandstein</a:t>
            </a:r>
          </a:p>
          <a:p>
            <a:r>
              <a:rPr lang="de-DE" dirty="0"/>
              <a:t>Menge: 100</a:t>
            </a:r>
          </a:p>
          <a:p>
            <a:r>
              <a:rPr lang="de-DE" dirty="0"/>
              <a:t>Preis: 8,5</a:t>
            </a:r>
          </a:p>
          <a:p>
            <a:endParaRPr lang="de-DE" dirty="0"/>
          </a:p>
          <a:p>
            <a:r>
              <a:rPr lang="de-DE" dirty="0"/>
              <a:t>Lieferdatum: 11.11.2020</a:t>
            </a:r>
          </a:p>
          <a:p>
            <a:r>
              <a:rPr lang="de-DE" dirty="0"/>
              <a:t>Phase: noch nicht begonnen</a:t>
            </a:r>
          </a:p>
          <a:p>
            <a:r>
              <a:rPr lang="de-DE" dirty="0"/>
              <a:t>Auftrag nicht abgeschlossen</a:t>
            </a:r>
          </a:p>
        </p:txBody>
      </p:sp>
      <p:pic>
        <p:nvPicPr>
          <p:cNvPr id="12" name="Grafik 11">
            <a:hlinkClick r:id="rId13" action="ppaction://hlinksldjump"/>
            <a:extLst>
              <a:ext uri="{FF2B5EF4-FFF2-40B4-BE49-F238E27FC236}">
                <a16:creationId xmlns:a16="http://schemas.microsoft.com/office/drawing/2014/main" id="{915AAA40-18C6-4311-8F4C-7AE6FF32A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8277" y="5662243"/>
            <a:ext cx="2778736" cy="583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hlinkClick r:id="rId15" action="ppaction://hlinksldjump"/>
            <a:extLst>
              <a:ext uri="{FF2B5EF4-FFF2-40B4-BE49-F238E27FC236}">
                <a16:creationId xmlns:a16="http://schemas.microsoft.com/office/drawing/2014/main" id="{FC8174E8-0C1A-4C3B-B9A0-9B98B7F5D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39891" y="5678215"/>
            <a:ext cx="2768139" cy="582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_Profil">
            <a:extLst>
              <a:ext uri="{FF2B5EF4-FFF2-40B4-BE49-F238E27FC236}">
                <a16:creationId xmlns:a16="http://schemas.microsoft.com/office/drawing/2014/main" id="{EF54D36F-DBBF-45D9-A1C0-35C746FA7E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3596" y="2233604"/>
            <a:ext cx="6696037" cy="2957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_Infobox">
            <a:hlinkClick r:id="rId18" action="ppaction://hlinksldjump"/>
            <a:extLst>
              <a:ext uri="{FF2B5EF4-FFF2-40B4-BE49-F238E27FC236}">
                <a16:creationId xmlns:a16="http://schemas.microsoft.com/office/drawing/2014/main" id="{01AB5FFE-E33F-4B50-8D83-04A9C7B953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61631" y="1063276"/>
            <a:ext cx="2734558" cy="18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_ProfilText">
            <a:extLst>
              <a:ext uri="{FF2B5EF4-FFF2-40B4-BE49-F238E27FC236}">
                <a16:creationId xmlns:a16="http://schemas.microsoft.com/office/drawing/2014/main" id="{00E388A3-FE8E-43E9-9220-EE6023CA87B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29244" y="1144190"/>
            <a:ext cx="2666945" cy="410237"/>
          </a:xfrm>
          <a:prstGeom prst="rect">
            <a:avLst/>
          </a:prstGeom>
        </p:spPr>
      </p:pic>
      <p:pic>
        <p:nvPicPr>
          <p:cNvPr id="30" name="Grafik_EinstText">
            <a:extLst>
              <a:ext uri="{FF2B5EF4-FFF2-40B4-BE49-F238E27FC236}">
                <a16:creationId xmlns:a16="http://schemas.microsoft.com/office/drawing/2014/main" id="{0C7D5BEC-7311-4FB7-98EA-C62246150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11294" y="1493252"/>
            <a:ext cx="2553029" cy="428361"/>
          </a:xfrm>
          <a:prstGeom prst="rect">
            <a:avLst/>
          </a:prstGeom>
        </p:spPr>
      </p:pic>
      <p:pic>
        <p:nvPicPr>
          <p:cNvPr id="49" name="Grafik_CloseProfil">
            <a:extLst>
              <a:ext uri="{FF2B5EF4-FFF2-40B4-BE49-F238E27FC236}">
                <a16:creationId xmlns:a16="http://schemas.microsoft.com/office/drawing/2014/main" id="{E24A01C3-DC71-4066-9186-A086175987C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00961" y="4077919"/>
            <a:ext cx="2692102" cy="1043877"/>
          </a:xfrm>
          <a:prstGeom prst="rect">
            <a:avLst/>
          </a:prstGeom>
        </p:spPr>
      </p:pic>
      <p:pic>
        <p:nvPicPr>
          <p:cNvPr id="50" name="Grafik_Einst">
            <a:extLst>
              <a:ext uri="{FF2B5EF4-FFF2-40B4-BE49-F238E27FC236}">
                <a16:creationId xmlns:a16="http://schemas.microsoft.com/office/drawing/2014/main" id="{8B4237D1-E271-4184-958B-708DE201EAD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9905" y="1367958"/>
            <a:ext cx="6881149" cy="29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_CloseEinst">
            <a:extLst>
              <a:ext uri="{FF2B5EF4-FFF2-40B4-BE49-F238E27FC236}">
                <a16:creationId xmlns:a16="http://schemas.microsoft.com/office/drawing/2014/main" id="{4F94B4BE-0459-4068-9C45-1E8887F105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29365" y="3064472"/>
            <a:ext cx="2663613" cy="10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5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AC0A5AB23B04396D296ACE7924415" ma:contentTypeVersion="13" ma:contentTypeDescription="Create a new document." ma:contentTypeScope="" ma:versionID="af0ae5c1e293a1976d640c087558e53f">
  <xsd:schema xmlns:xsd="http://www.w3.org/2001/XMLSchema" xmlns:xs="http://www.w3.org/2001/XMLSchema" xmlns:p="http://schemas.microsoft.com/office/2006/metadata/properties" xmlns:ns3="eb884c4f-47c2-4152-b5c2-a517c7b99a9b" xmlns:ns4="d174ce9a-4687-494c-80a9-7a64d2fd6d70" targetNamespace="http://schemas.microsoft.com/office/2006/metadata/properties" ma:root="true" ma:fieldsID="6a673ad93573489c457151184de622e0" ns3:_="" ns4:_="">
    <xsd:import namespace="eb884c4f-47c2-4152-b5c2-a517c7b99a9b"/>
    <xsd:import namespace="d174ce9a-4687-494c-80a9-7a64d2fd6d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84c4f-47c2-4152-b5c2-a517c7b99a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ce9a-4687-494c-80a9-7a64d2fd6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15FD69-C360-4E4C-B67D-48A8FB3634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82B397-F158-40E2-9895-438E600EEA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68364D-6F4A-4EB5-BFAB-FFC158C3C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884c4f-47c2-4152-b5c2-a517c7b99a9b"/>
    <ds:schemaRef ds:uri="d174ce9a-4687-494c-80a9-7a64d2fd6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</Words>
  <Application>Microsoft Office PowerPoint</Application>
  <PresentationFormat>Breitbild</PresentationFormat>
  <Paragraphs>450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Painpoints im Alltag von Steinbruchbesitzern</vt:lpstr>
      <vt:lpstr>Prototyp: Steinbruchmanagement-Software</vt:lpstr>
      <vt:lpstr>Prototyp: Steinbruchmanagement-Software</vt:lpstr>
      <vt:lpstr>Disclaimer</vt:lpstr>
      <vt:lpstr>PowerPoint-Präsentation</vt:lpstr>
      <vt:lpstr>PowerPoint-Präsentation</vt:lpstr>
      <vt:lpstr>Steinbruch  ALBERSWEILER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Orth, Sophie</dc:creator>
  <cp:lastModifiedBy>Monica Alessi</cp:lastModifiedBy>
  <cp:revision>25</cp:revision>
  <dcterms:created xsi:type="dcterms:W3CDTF">2020-04-01T09:44:20Z</dcterms:created>
  <dcterms:modified xsi:type="dcterms:W3CDTF">2020-09-13T15:05:06Z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0x01010079DAC0A5AB23B04396D296ACE7924415</vt:lpwstr>
  </property>
</Properties>
</file>